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143500" cx="9144000"/>
  <p:notesSz cx="7315200" cy="9601200"/>
  <p:embeddedFontLst>
    <p:embeddedFont>
      <p:font typeface="Quattrocento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197E5AA-179C-4A94-B33A-71CABDA5BBAE}">
  <a:tblStyle styleId="{8197E5AA-179C-4A94-B33A-71CABDA5BBAE}"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DEEE6"/>
          </a:solidFill>
        </a:fill>
      </a:tcStyle>
    </a:wholeTbl>
    <a:band1H>
      <a:tcTxStyle/>
      <a:tcStyle>
        <a:fill>
          <a:solidFill>
            <a:srgbClr val="FCDCCA"/>
          </a:solidFill>
        </a:fill>
      </a:tcStyle>
    </a:band1H>
    <a:band2H>
      <a:tcTxStyle/>
    </a:band2H>
    <a:band1V>
      <a:tcTxStyle/>
      <a:tcStyle>
        <a:fill>
          <a:solidFill>
            <a:srgbClr val="FCDCCA"/>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8BB06A94-F108-456A-BE73-52484FEDEF9B}"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QuattrocentoSans-regular.fntdata"/><Relationship Id="rId21" Type="http://schemas.openxmlformats.org/officeDocument/2006/relationships/slide" Target="slides/slide15.xml"/><Relationship Id="rId24" Type="http://schemas.openxmlformats.org/officeDocument/2006/relationships/font" Target="fonts/QuattrocentoSans-italic.fntdata"/><Relationship Id="rId23" Type="http://schemas.openxmlformats.org/officeDocument/2006/relationships/font" Target="fonts/QuattrocentoSa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5" Type="http://schemas.openxmlformats.org/officeDocument/2006/relationships/font" Target="fonts/QuattrocentoSans-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169920" cy="481727"/>
          </a:xfrm>
          <a:prstGeom prst="rect">
            <a:avLst/>
          </a:prstGeom>
          <a:noFill/>
          <a:ln>
            <a:noFill/>
          </a:ln>
        </p:spPr>
        <p:txBody>
          <a:bodyPr anchorCtr="0" anchor="t" bIns="48325" lIns="96650" spcFirstLastPara="1" rIns="96650" wrap="square" tIns="48325">
            <a:noAutofit/>
          </a:bodyPr>
          <a:lstStyle>
            <a:lvl1pPr lvl="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143587" y="0"/>
            <a:ext cx="3169920" cy="481727"/>
          </a:xfrm>
          <a:prstGeom prst="rect">
            <a:avLst/>
          </a:prstGeom>
          <a:noFill/>
          <a:ln>
            <a:noFill/>
          </a:ln>
        </p:spPr>
        <p:txBody>
          <a:bodyPr anchorCtr="0" anchor="t" bIns="48325" lIns="96650" spcFirstLastPara="1" rIns="96650" wrap="square" tIns="48325">
            <a:noAutofit/>
          </a:bodyPr>
          <a:lstStyle>
            <a:lvl1pPr lvl="0" marR="0" rtl="0" algn="r">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119474"/>
            <a:ext cx="3169920" cy="481726"/>
          </a:xfrm>
          <a:prstGeom prst="rect">
            <a:avLst/>
          </a:prstGeom>
          <a:noFill/>
          <a:ln>
            <a:noFill/>
          </a:ln>
        </p:spPr>
        <p:txBody>
          <a:bodyPr anchorCtr="0" anchor="b" bIns="48325" lIns="96650" spcFirstLastPara="1" rIns="96650" wrap="square" tIns="48325">
            <a:noAutofit/>
          </a:bodyPr>
          <a:lstStyle>
            <a:lvl1pPr lvl="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marR="0" rtl="0" algn="r">
              <a:spcBef>
                <a:spcPts val="0"/>
              </a:spcBef>
              <a:spcAft>
                <a:spcPts val="0"/>
              </a:spcAft>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eb.archive.org/web/20210825031333/https://www.aacu.org/blog/reflecting-course-redesign-how-faculty-can-measure-impact-instructional-changes"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 name="Google Shape;52;p1: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b="1" i="0" lang="en-US" sz="1200" u="none" strike="noStrike">
                <a:solidFill>
                  <a:schemeClr val="dk1"/>
                </a:solidFill>
                <a:latin typeface="Calibri"/>
                <a:ea typeface="Calibri"/>
                <a:cs typeface="Calibri"/>
                <a:sym typeface="Calibri"/>
              </a:rPr>
              <a:t>Opening:</a:t>
            </a:r>
            <a:r>
              <a:rPr b="0" i="0" lang="en-US" sz="1200" u="none" strike="noStrike">
                <a:solidFill>
                  <a:schemeClr val="dk1"/>
                </a:solidFill>
                <a:latin typeface="Calibri"/>
                <a:ea typeface="Calibri"/>
                <a:cs typeface="Calibri"/>
                <a:sym typeface="Calibri"/>
              </a:rPr>
              <a:t> Hello and Welcome to AEFIS Academy Community Event “Institutional Effectiveness 2.0 in Action—Empowering Stakeholders to Lead Beyond Their Role.”</a:t>
            </a:r>
            <a:endParaRPr b="0"/>
          </a:p>
          <a:p>
            <a:pPr indent="0" lvl="0" marL="0" rtl="0" algn="l">
              <a:spcBef>
                <a:spcPts val="0"/>
              </a:spcBef>
              <a:spcAft>
                <a:spcPts val="0"/>
              </a:spcAft>
              <a:buNone/>
            </a:pPr>
            <a:br>
              <a:rPr b="0" lang="en-US"/>
            </a:br>
            <a:r>
              <a:rPr b="0" i="0" lang="en-US" sz="1200" u="none" strike="noStrike">
                <a:solidFill>
                  <a:schemeClr val="dk1"/>
                </a:solidFill>
                <a:latin typeface="Calibri"/>
                <a:ea typeface="Calibri"/>
                <a:cs typeface="Calibri"/>
                <a:sym typeface="Calibri"/>
              </a:rPr>
              <a:t>Today is Thursday, January 27, 2022 and it is 2:00 PM Eastern.</a:t>
            </a:r>
            <a:endParaRPr b="0"/>
          </a:p>
          <a:p>
            <a:pPr indent="0" lvl="0" marL="0" rtl="0" algn="l">
              <a:spcBef>
                <a:spcPts val="0"/>
              </a:spcBef>
              <a:spcAft>
                <a:spcPts val="0"/>
              </a:spcAft>
              <a:buNone/>
            </a:pPr>
            <a:br>
              <a:rPr b="0" lang="en-US"/>
            </a:br>
            <a:r>
              <a:rPr b="0" i="0" lang="en-US" sz="1200" u="none" strike="noStrike">
                <a:solidFill>
                  <a:schemeClr val="dk1"/>
                </a:solidFill>
                <a:latin typeface="Calibri"/>
                <a:ea typeface="Calibri"/>
                <a:cs typeface="Calibri"/>
                <a:sym typeface="Calibri"/>
              </a:rPr>
              <a:t>Before we begin, a few housekeeping items: First, this event is being recorded and will be available on AEFIS Academy to all Community Members. Next, you have been muted upon joining the webinar. We ask that all questions be submitted in the Zoom chat, and we will allocate time throughout the presentation for your participation and for Q&amp;A at the end. </a:t>
            </a:r>
            <a:endParaRPr b="0"/>
          </a:p>
          <a:p>
            <a:pPr indent="0" lvl="0" marL="0" rtl="0" algn="l">
              <a:spcBef>
                <a:spcPts val="0"/>
              </a:spcBef>
              <a:spcAft>
                <a:spcPts val="0"/>
              </a:spcAft>
              <a:buNone/>
            </a:pPr>
            <a:br>
              <a:rPr b="0" lang="en-US"/>
            </a:br>
            <a:endParaRPr/>
          </a:p>
        </p:txBody>
      </p:sp>
      <p:sp>
        <p:nvSpPr>
          <p:cNvPr id="53" name="Google Shape;53;p1: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US"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08e3f9ffc9_0_0: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g108e3f9ffc9_0_0:notes"/>
          <p:cNvSpPr txBox="1"/>
          <p:nvPr>
            <p:ph idx="1" type="body"/>
          </p:nvPr>
        </p:nvSpPr>
        <p:spPr>
          <a:xfrm>
            <a:off x="731520" y="4620577"/>
            <a:ext cx="5852100" cy="37806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Clr>
                <a:schemeClr val="dk1"/>
              </a:buClr>
              <a:buSzPts val="1200"/>
              <a:buFont typeface="Arial"/>
              <a:buNone/>
            </a:pPr>
            <a:r>
              <a:rPr b="1" lang="en-US" sz="2300"/>
              <a:t>Let’s take a few minutes to answer some questions or chat about some of the topics you have been discussing in Zoom chat. </a:t>
            </a:r>
            <a:endParaRPr b="1" sz="2300"/>
          </a:p>
          <a:p>
            <a:pPr indent="0" lvl="0" marL="0" rtl="0" algn="l">
              <a:spcBef>
                <a:spcPts val="0"/>
              </a:spcBef>
              <a:spcAft>
                <a:spcPts val="0"/>
              </a:spcAft>
              <a:buNone/>
            </a:pPr>
            <a:r>
              <a:t/>
            </a:r>
            <a:endParaRPr/>
          </a:p>
        </p:txBody>
      </p:sp>
      <p:sp>
        <p:nvSpPr>
          <p:cNvPr id="134" name="Google Shape;134;g108e3f9ffc9_0_0: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US"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0d089b0eb8_0_6: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g10d089b0eb8_0_6:notes"/>
          <p:cNvSpPr txBox="1"/>
          <p:nvPr>
            <p:ph idx="1" type="body"/>
          </p:nvPr>
        </p:nvSpPr>
        <p:spPr>
          <a:xfrm>
            <a:off x="731520" y="4620577"/>
            <a:ext cx="5852100" cy="37806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Clr>
                <a:schemeClr val="dk1"/>
              </a:buClr>
              <a:buSzPts val="1200"/>
              <a:buFont typeface="Arial"/>
              <a:buNone/>
            </a:pPr>
            <a:r>
              <a:rPr b="1" lang="en-US" sz="2300"/>
              <a:t>https://www.aefisacademy.org/agents-of-lasting-change-creating-sustainable-faculty-development/</a:t>
            </a:r>
            <a:endParaRPr b="1" sz="2300"/>
          </a:p>
          <a:p>
            <a:pPr indent="0" lvl="0" marL="0" rtl="0" algn="l">
              <a:spcBef>
                <a:spcPts val="0"/>
              </a:spcBef>
              <a:spcAft>
                <a:spcPts val="0"/>
              </a:spcAft>
              <a:buNone/>
            </a:pPr>
            <a:r>
              <a:t/>
            </a:r>
            <a:endParaRPr/>
          </a:p>
        </p:txBody>
      </p:sp>
      <p:sp>
        <p:nvSpPr>
          <p:cNvPr id="155" name="Google Shape;155;g10d089b0eb8_0_6: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US"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0d089b0eb8_0_33: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g10d089b0eb8_0_33:notes"/>
          <p:cNvSpPr txBox="1"/>
          <p:nvPr>
            <p:ph idx="1" type="body"/>
          </p:nvPr>
        </p:nvSpPr>
        <p:spPr>
          <a:xfrm>
            <a:off x="731520" y="4620577"/>
            <a:ext cx="5852100" cy="37806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Clr>
                <a:schemeClr val="dk1"/>
              </a:buClr>
              <a:buSzPts val="1200"/>
              <a:buFont typeface="Arial"/>
              <a:buNone/>
            </a:pPr>
            <a:r>
              <a:rPr b="1" lang="en-US" sz="2300"/>
              <a:t>https://www.aefisacademy.org/preparing-for-institutional-effectiveness-2-0-a-qa-with-darren-catalano/</a:t>
            </a:r>
            <a:endParaRPr b="1" sz="2300"/>
          </a:p>
          <a:p>
            <a:pPr indent="0" lvl="0" marL="0" rtl="0" algn="l">
              <a:spcBef>
                <a:spcPts val="0"/>
              </a:spcBef>
              <a:spcAft>
                <a:spcPts val="0"/>
              </a:spcAft>
              <a:buNone/>
            </a:pPr>
            <a:r>
              <a:t/>
            </a:r>
            <a:endParaRPr/>
          </a:p>
        </p:txBody>
      </p:sp>
      <p:sp>
        <p:nvSpPr>
          <p:cNvPr id="173" name="Google Shape;173;g10d089b0eb8_0_33: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US"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0d089b0eb8_0_53: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g10d089b0eb8_0_53:notes"/>
          <p:cNvSpPr txBox="1"/>
          <p:nvPr>
            <p:ph idx="1" type="body"/>
          </p:nvPr>
        </p:nvSpPr>
        <p:spPr>
          <a:xfrm>
            <a:off x="731520" y="4620577"/>
            <a:ext cx="5852100" cy="3780600"/>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Clr>
                <a:schemeClr val="dk1"/>
              </a:buClr>
              <a:buSzPts val="1200"/>
              <a:buFont typeface="Arial"/>
              <a:buNone/>
            </a:pPr>
            <a:r>
              <a:rPr b="1" lang="en-US" sz="2300"/>
              <a:t>https://www.aefisacademy.org/content-hubs/your-institutional-effectiveness-hub/</a:t>
            </a:r>
            <a:endParaRPr b="1" sz="2300"/>
          </a:p>
          <a:p>
            <a:pPr indent="0" lvl="0" marL="0" rtl="0" algn="l">
              <a:spcBef>
                <a:spcPts val="0"/>
              </a:spcBef>
              <a:spcAft>
                <a:spcPts val="0"/>
              </a:spcAft>
              <a:buNone/>
            </a:pPr>
            <a:r>
              <a:t/>
            </a:r>
            <a:endParaRPr/>
          </a:p>
        </p:txBody>
      </p:sp>
      <p:sp>
        <p:nvSpPr>
          <p:cNvPr id="190" name="Google Shape;190;g10d089b0eb8_0_53: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US"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0cf4fc5cf7_0_56:notes"/>
          <p:cNvSpPr/>
          <p:nvPr>
            <p:ph idx="2" type="sldImg"/>
          </p:nvPr>
        </p:nvSpPr>
        <p:spPr>
          <a:xfrm>
            <a:off x="1219440" y="720090"/>
            <a:ext cx="4877120" cy="3600450"/>
          </a:xfrm>
          <a:custGeom>
            <a:rect b="b" l="l" r="r" t="t"/>
            <a:pathLst>
              <a:path extrusionOk="0" h="120000" w="120000">
                <a:moveTo>
                  <a:pt x="0" y="0"/>
                </a:moveTo>
                <a:lnTo>
                  <a:pt x="120000" y="0"/>
                </a:lnTo>
                <a:lnTo>
                  <a:pt x="120000" y="120000"/>
                </a:lnTo>
                <a:lnTo>
                  <a:pt x="0" y="120000"/>
                </a:lnTo>
                <a:close/>
              </a:path>
            </a:pathLst>
          </a:custGeom>
        </p:spPr>
      </p:sp>
      <p:sp>
        <p:nvSpPr>
          <p:cNvPr id="203" name="Google Shape;203;g10cf4fc5cf7_0_56:notes"/>
          <p:cNvSpPr txBox="1"/>
          <p:nvPr>
            <p:ph idx="1" type="body"/>
          </p:nvPr>
        </p:nvSpPr>
        <p:spPr>
          <a:xfrm>
            <a:off x="731520" y="4560570"/>
            <a:ext cx="5852160" cy="4320540"/>
          </a:xfrm>
          <a:prstGeom prst="rect">
            <a:avLst/>
          </a:prstGeom>
        </p:spPr>
        <p:txBody>
          <a:bodyPr anchorCtr="0" anchor="t" bIns="97000" lIns="97000" spcFirstLastPara="1" rIns="97000" wrap="square" tIns="97000">
            <a:noAutofit/>
          </a:bodyPr>
          <a:lstStyle/>
          <a:p>
            <a:pPr indent="0" lvl="0" marL="0" rtl="0" algn="l">
              <a:spcBef>
                <a:spcPts val="0"/>
              </a:spcBef>
              <a:spcAft>
                <a:spcPts val="0"/>
              </a:spcAft>
              <a:buNone/>
            </a:pPr>
            <a:r>
              <a:rPr lang="en-US" sz="2100"/>
              <a:t>And you can catch this and other community events on AEFIS Academy.  As members of the community, you have access to the latest and greatest resources to support your initiatives at your institution!  I am Suzanne Carbonaro and from myself and the AEFIS Team, thank you for joining and Have a terrific rest of your day!</a:t>
            </a:r>
            <a:endParaRPr sz="21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4: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4: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t/>
            </a:r>
            <a:endParaRPr/>
          </a:p>
        </p:txBody>
      </p:sp>
      <p:sp>
        <p:nvSpPr>
          <p:cNvPr id="217" name="Google Shape;217;p4: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US"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2: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 name="Google Shape;65;p2: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Clr>
                <a:schemeClr val="dk1"/>
              </a:buClr>
              <a:buSzPts val="1100"/>
              <a:buFont typeface="Arial"/>
              <a:buNone/>
            </a:pPr>
            <a:r>
              <a:rPr lang="en-US"/>
              <a:t>Institutional Effectiveness 2.0 in action requires a new way of leading, collecting data, and using data to inform decision-making. It requires leaders to empower their faculty and staff to not only contribute to an institution’s success but give them room to lead beyond their titles to accelerate success within their department, college, or unit. And ensuring that stakeholders have meaningful data at their fingertips to tell success stories and write new ones fosters the necessary decision-making power required for improvement and change across an institution. Learn from leaders at the University of Kentucky and Lincoln Land Community College who are leading their institution to think beyond their titles to transform theories of change into action, establish communities of practice, and drive continuous improvement using data to elevate effectiveness, foster sustainability, and a clear return on investment for students.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Today we’re excited to welcome practitioners who are leading their organizations from their role and in alignment with their organizational mission and culture. I am thrilled to introduce Dr. Mike Rudolph, Dr. Colin Suchland and Dr. Tasha Almond-Dannenbring. Thank you for being here and for your service to higher education.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br>
              <a:rPr lang="en-US"/>
            </a:br>
            <a:endParaRPr/>
          </a:p>
        </p:txBody>
      </p:sp>
      <p:sp>
        <p:nvSpPr>
          <p:cNvPr id="66" name="Google Shape;66;p2: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US"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3: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3:notes"/>
          <p:cNvSpPr txBox="1"/>
          <p:nvPr>
            <p:ph idx="1" type="body"/>
          </p:nvPr>
        </p:nvSpPr>
        <p:spPr>
          <a:xfrm>
            <a:off x="731520" y="4620577"/>
            <a:ext cx="5852160" cy="3780473"/>
          </a:xfrm>
          <a:prstGeom prst="rect">
            <a:avLst/>
          </a:prstGeom>
          <a:noFill/>
          <a:ln>
            <a:noFill/>
          </a:ln>
        </p:spPr>
        <p:txBody>
          <a:bodyPr anchorCtr="0" anchor="t" bIns="48325" lIns="96650" spcFirstLastPara="1" rIns="96650" wrap="square" tIns="48325">
            <a:noAutofit/>
          </a:bodyPr>
          <a:lstStyle/>
          <a:p>
            <a:pPr indent="0" lvl="0" marL="0" rtl="0" algn="l">
              <a:spcBef>
                <a:spcPts val="0"/>
              </a:spcBef>
              <a:spcAft>
                <a:spcPts val="0"/>
              </a:spcAft>
              <a:buNone/>
            </a:pPr>
            <a:r>
              <a:rPr lang="en-US"/>
              <a:t>Today’s outcomes include</a:t>
            </a:r>
            <a:endParaRPr/>
          </a:p>
        </p:txBody>
      </p:sp>
      <p:sp>
        <p:nvSpPr>
          <p:cNvPr id="87" name="Google Shape;87;p3:notes"/>
          <p:cNvSpPr txBox="1"/>
          <p:nvPr>
            <p:ph idx="12" type="sldNum"/>
          </p:nvPr>
        </p:nvSpPr>
        <p:spPr>
          <a:xfrm>
            <a:off x="4143587" y="9119474"/>
            <a:ext cx="3169920" cy="481726"/>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Calibri"/>
              <a:buNone/>
            </a:pPr>
            <a:fld id="{00000000-1234-1234-1234-123412341234}" type="slidenum">
              <a:rPr b="0" i="0" lang="en-US"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0cf4fc5cf7_0_0:notes"/>
          <p:cNvSpPr/>
          <p:nvPr>
            <p:ph idx="2" type="sldImg"/>
          </p:nvPr>
        </p:nvSpPr>
        <p:spPr>
          <a:xfrm>
            <a:off x="731520" y="1200150"/>
            <a:ext cx="5852160" cy="324040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g10cf4fc5cf7_0_0:notes"/>
          <p:cNvSpPr txBox="1"/>
          <p:nvPr>
            <p:ph idx="1" type="body"/>
          </p:nvPr>
        </p:nvSpPr>
        <p:spPr>
          <a:xfrm>
            <a:off x="731520" y="4620577"/>
            <a:ext cx="5852160" cy="3780630"/>
          </a:xfrm>
          <a:prstGeom prst="rect">
            <a:avLst/>
          </a:prstGeom>
          <a:noFill/>
          <a:ln>
            <a:noFill/>
          </a:ln>
        </p:spPr>
        <p:txBody>
          <a:bodyPr anchorCtr="0" anchor="t" bIns="48500" lIns="97000" spcFirstLastPara="1" rIns="97000" wrap="square" tIns="48500">
            <a:noAutofit/>
          </a:bodyPr>
          <a:lstStyle/>
          <a:p>
            <a:pPr indent="0" lvl="0" marL="0" rtl="0" algn="l">
              <a:spcBef>
                <a:spcPts val="0"/>
              </a:spcBef>
              <a:spcAft>
                <a:spcPts val="0"/>
              </a:spcAft>
              <a:buNone/>
            </a:pPr>
            <a:r>
              <a:rPr lang="en-US" sz="1500"/>
              <a:t>From your role/roles how do you define this for your institution.</a:t>
            </a:r>
            <a:endParaRPr sz="1500"/>
          </a:p>
          <a:p>
            <a:pPr indent="0" lvl="0" marL="0" rtl="0" algn="l">
              <a:spcBef>
                <a:spcPts val="0"/>
              </a:spcBef>
              <a:spcAft>
                <a:spcPts val="0"/>
              </a:spcAft>
              <a:buNone/>
            </a:pPr>
            <a:r>
              <a:rPr lang="en-US" sz="1500"/>
              <a:t>Mike, </a:t>
            </a:r>
            <a:endParaRPr sz="1500"/>
          </a:p>
          <a:p>
            <a:pPr indent="0" lvl="0" marL="0" rtl="0" algn="l">
              <a:spcBef>
                <a:spcPts val="0"/>
              </a:spcBef>
              <a:spcAft>
                <a:spcPts val="0"/>
              </a:spcAft>
              <a:buNone/>
            </a:pPr>
            <a:r>
              <a:rPr lang="en-US" sz="1500"/>
              <a:t>Colin,</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US" sz="1500"/>
              <a:t>TAD: I have served in both a roles as an IR director and IE director. Institutional Effectiveness 2.0 to me, encompasses IR. Institutional Effectiveness has evolved and is critical for an institution that wishes to use data strategically to inform decisions. The IE office has oversight of a robust  cadre of data elements, with the ability to </a:t>
            </a:r>
            <a:r>
              <a:rPr lang="en-US" sz="1500"/>
              <a:t>understand</a:t>
            </a:r>
            <a:r>
              <a:rPr lang="en-US" sz="1500"/>
              <a:t> the importance of the granularity of the data and operational use of data, the IE office also evaluates a problem wholistically </a:t>
            </a:r>
            <a:r>
              <a:rPr lang="en-US" sz="1500"/>
              <a:t>because</a:t>
            </a:r>
            <a:r>
              <a:rPr lang="en-US" sz="1500"/>
              <a:t> of their oversight of so many data elements of their </a:t>
            </a:r>
            <a:r>
              <a:rPr lang="en-US" sz="1500"/>
              <a:t>institution</a:t>
            </a:r>
            <a:r>
              <a:rPr lang="en-US" sz="1500"/>
              <a:t>. I had luxury as an IE Director to have a direct report to the CEO/President, this allowed me the flexibility to have access and insight into all critical operational areas and to equip the administration with the data necessary to make informed and strategic decisions. I believe the IE 2.0 involves the ability to be able to zoom in on critical data elements and anticipate analytics needs, and evaluate multiple areas of data wholistically. </a:t>
            </a:r>
            <a:endParaRPr sz="1500"/>
          </a:p>
        </p:txBody>
      </p:sp>
      <p:sp>
        <p:nvSpPr>
          <p:cNvPr id="95" name="Google Shape;95;g10cf4fc5cf7_0_0:notes"/>
          <p:cNvSpPr txBox="1"/>
          <p:nvPr>
            <p:ph idx="12" type="sldNum"/>
          </p:nvPr>
        </p:nvSpPr>
        <p:spPr>
          <a:xfrm>
            <a:off x="4143587" y="9119474"/>
            <a:ext cx="3169920" cy="481635"/>
          </a:xfrm>
          <a:prstGeom prst="rect">
            <a:avLst/>
          </a:prstGeom>
          <a:noFill/>
          <a:ln>
            <a:noFill/>
          </a:ln>
        </p:spPr>
        <p:txBody>
          <a:bodyPr anchorCtr="0" anchor="b" bIns="48500" lIns="97000" spcFirstLastPara="1" rIns="97000" wrap="square" tIns="48500">
            <a:noAutofit/>
          </a:bodyPr>
          <a:lstStyle/>
          <a:p>
            <a:pPr indent="0" lvl="0" marL="0" rtl="0" algn="r">
              <a:spcBef>
                <a:spcPts val="0"/>
              </a:spcBef>
              <a:spcAft>
                <a:spcPts val="0"/>
              </a:spcAft>
              <a:buNone/>
            </a:pPr>
            <a:fld id="{00000000-1234-1234-1234-123412341234}" type="slidenum">
              <a:rPr lang="en-US" sz="1500"/>
              <a:t>‹#›</a:t>
            </a:fld>
            <a:endParaRPr sz="15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0cf4fc5cf7_5_0: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g10cf4fc5cf7_5_0:notes"/>
          <p:cNvSpPr txBox="1"/>
          <p:nvPr>
            <p:ph idx="1" type="body"/>
          </p:nvPr>
        </p:nvSpPr>
        <p:spPr>
          <a:xfrm>
            <a:off x="731520" y="4620577"/>
            <a:ext cx="5852100" cy="37806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Clr>
                <a:schemeClr val="dk1"/>
              </a:buClr>
              <a:buSzPts val="1100"/>
              <a:buFont typeface="Arial"/>
              <a:buNone/>
            </a:pPr>
            <a:r>
              <a:rPr lang="en-US" sz="1400">
                <a:latin typeface="Arial"/>
                <a:ea typeface="Arial"/>
                <a:cs typeface="Arial"/>
                <a:sym typeface="Arial"/>
              </a:rPr>
              <a:t>I have been working in higher education as a ie and assessment practitioner for most of my career and it is clear that the office ie and its purpose is changing. </a:t>
            </a:r>
            <a:endParaRPr sz="14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4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400">
                <a:latin typeface="Arial"/>
                <a:ea typeface="Arial"/>
                <a:cs typeface="Arial"/>
                <a:sym typeface="Arial"/>
              </a:rPr>
              <a:t>What do we mean by IE 2.0?</a:t>
            </a:r>
            <a:endParaRPr sz="14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400">
                <a:latin typeface="Arial"/>
                <a:ea typeface="Arial"/>
                <a:cs typeface="Arial"/>
                <a:sym typeface="Arial"/>
              </a:rPr>
              <a:t>A combination of internal and external factors are driving institutions to seek ways to better align their investments with financial and student learning outcomes</a:t>
            </a:r>
            <a:endParaRPr sz="14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400">
                <a:latin typeface="Arial"/>
                <a:ea typeface="Arial"/>
                <a:cs typeface="Arial"/>
                <a:sym typeface="Arial"/>
              </a:rPr>
              <a:t>Accreditation bodies in particular are driving some of this evolution are now requiring colleges and universities to provide measurable evidence of institutional effectiveness through the lens of financial sustainability and student success. This means engaging your </a:t>
            </a:r>
            <a:r>
              <a:rPr lang="en-US" sz="1400">
                <a:latin typeface="Arial"/>
                <a:ea typeface="Arial"/>
                <a:cs typeface="Arial"/>
                <a:sym typeface="Arial"/>
              </a:rPr>
              <a:t>stakeholders</a:t>
            </a:r>
            <a:r>
              <a:rPr lang="en-US" sz="1400">
                <a:latin typeface="Arial"/>
                <a:ea typeface="Arial"/>
                <a:cs typeface="Arial"/>
                <a:sym typeface="Arial"/>
              </a:rPr>
              <a:t> in assessment and even asking theml, empowering them with the resources to lead beyond their classrooms and their roles. </a:t>
            </a:r>
            <a:endParaRPr sz="14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4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400">
                <a:latin typeface="Arial"/>
                <a:ea typeface="Arial"/>
                <a:cs typeface="Arial"/>
                <a:sym typeface="Arial"/>
              </a:rPr>
              <a:t>In the </a:t>
            </a:r>
            <a:r>
              <a:rPr lang="en-US" sz="1400">
                <a:latin typeface="Arial"/>
                <a:ea typeface="Arial"/>
                <a:cs typeface="Arial"/>
                <a:sym typeface="Arial"/>
              </a:rPr>
              <a:t>spirit</a:t>
            </a:r>
            <a:r>
              <a:rPr lang="en-US" sz="1400">
                <a:latin typeface="Arial"/>
                <a:ea typeface="Arial"/>
                <a:cs typeface="Arial"/>
                <a:sym typeface="Arial"/>
              </a:rPr>
              <a:t> of this, I wanted to share an example of this via a </a:t>
            </a:r>
            <a:r>
              <a:rPr lang="en-US" sz="1400">
                <a:latin typeface="Arial"/>
                <a:ea typeface="Arial"/>
                <a:cs typeface="Arial"/>
                <a:sym typeface="Arial"/>
              </a:rPr>
              <a:t>recent</a:t>
            </a:r>
            <a:r>
              <a:rPr lang="en-US" sz="1400">
                <a:latin typeface="Arial"/>
                <a:ea typeface="Arial"/>
                <a:cs typeface="Arial"/>
                <a:sym typeface="Arial"/>
              </a:rPr>
              <a:t> AAC&amp;U article by Dr. Elise Demeter who is a senior assessment research analyst and an associate graduate faculty member at the University of North Carolina at Charlotte. </a:t>
            </a:r>
            <a:endParaRPr sz="14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400">
                <a:latin typeface="Arial"/>
                <a:ea typeface="Arial"/>
                <a:cs typeface="Arial"/>
                <a:sym typeface="Arial"/>
              </a:rPr>
              <a:t>Reflecting on Course Redesign: How Faculty Can Measure the Impact of Instructional Changes- AAC&amp;U Article from August 2021 </a:t>
            </a:r>
            <a:r>
              <a:rPr lang="en-US" sz="1400" u="sng">
                <a:solidFill>
                  <a:schemeClr val="hlink"/>
                </a:solidFill>
                <a:latin typeface="Arial"/>
                <a:ea typeface="Arial"/>
                <a:cs typeface="Arial"/>
                <a:sym typeface="Arial"/>
                <a:hlinkClick r:id="rId2"/>
              </a:rPr>
              <a:t>https://web.archive.org/web/20210825031333/https://www.aacu.org/blog/reflecting-course-redesign-how-faculty-can-measure-impact-instructional-changes</a:t>
            </a:r>
            <a:endParaRPr sz="14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4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400">
                <a:latin typeface="Arial"/>
                <a:ea typeface="Arial"/>
                <a:cs typeface="Arial"/>
                <a:sym typeface="Arial"/>
              </a:rPr>
              <a:t>Here she provides a road map that can help enable your faculty </a:t>
            </a:r>
            <a:r>
              <a:rPr lang="en-US" sz="1400">
                <a:latin typeface="Arial"/>
                <a:ea typeface="Arial"/>
                <a:cs typeface="Arial"/>
                <a:sym typeface="Arial"/>
              </a:rPr>
              <a:t>design</a:t>
            </a:r>
            <a:r>
              <a:rPr lang="en-US" sz="1400">
                <a:latin typeface="Arial"/>
                <a:ea typeface="Arial"/>
                <a:cs typeface="Arial"/>
                <a:sym typeface="Arial"/>
              </a:rPr>
              <a:t> and implement a plan to improve student learning in their courses using data; which means they need the resources and access to meaningful data to do this important work And IE 2.0 can help.</a:t>
            </a:r>
            <a:endParaRPr sz="14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4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4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400">
                <a:latin typeface="Arial"/>
                <a:ea typeface="Arial"/>
                <a:cs typeface="Arial"/>
                <a:sym typeface="Arial"/>
              </a:rPr>
              <a:t>Assessment &amp; Accreditation: Evaluate student learning outcomes, provide evidence of learning and skills development and support institutional accreditation</a:t>
            </a:r>
            <a:endParaRPr sz="14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400">
                <a:latin typeface="Arial"/>
                <a:ea typeface="Arial"/>
                <a:cs typeface="Arial"/>
                <a:sym typeface="Arial"/>
              </a:rPr>
              <a:t>Decision Support &amp; Analytics</a:t>
            </a:r>
            <a:endParaRPr sz="14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000">
                <a:latin typeface="Arial"/>
                <a:ea typeface="Arial"/>
                <a:cs typeface="Arial"/>
                <a:sym typeface="Arial"/>
              </a:rPr>
              <a:t>Drive student success &amp; grow revenue</a:t>
            </a:r>
            <a:endParaRPr sz="10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000">
                <a:latin typeface="Arial"/>
                <a:ea typeface="Arial"/>
                <a:cs typeface="Arial"/>
                <a:sym typeface="Arial"/>
              </a:rPr>
              <a:t>Maximize returns of academic programs</a:t>
            </a:r>
            <a:endParaRPr sz="10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000">
                <a:latin typeface="Arial"/>
                <a:ea typeface="Arial"/>
                <a:cs typeface="Arial"/>
                <a:sym typeface="Arial"/>
              </a:rPr>
              <a:t>Manage costs &amp; streamline operations</a:t>
            </a:r>
            <a:endParaRPr sz="10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000">
                <a:latin typeface="Arial"/>
                <a:ea typeface="Arial"/>
                <a:cs typeface="Arial"/>
                <a:sym typeface="Arial"/>
              </a:rPr>
              <a:t>Provide an institutional analytics capability to colleges and universities</a:t>
            </a:r>
            <a:endParaRPr sz="10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000">
                <a:latin typeface="Arial"/>
                <a:ea typeface="Arial"/>
                <a:cs typeface="Arial"/>
                <a:sym typeface="Arial"/>
              </a:rPr>
              <a:t>Benchmarking: Benchmark against peers for academic and administrative efficiency</a:t>
            </a:r>
            <a:endParaRPr sz="10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0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0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0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000">
                <a:latin typeface="Arial"/>
                <a:ea typeface="Arial"/>
                <a:cs typeface="Arial"/>
                <a:sym typeface="Arial"/>
              </a:rPr>
              <a:t>I have been working with this organization for XXX years. I </a:t>
            </a:r>
            <a:endParaRPr sz="10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000">
                <a:latin typeface="Arial"/>
                <a:ea typeface="Arial"/>
                <a:cs typeface="Arial"/>
                <a:sym typeface="Arial"/>
              </a:rPr>
              <a:t>I was part of the AEFIS team and we recently joined forces with HelioCampus to collectively support a comprehensive approach to Institutional Effectiveness.</a:t>
            </a:r>
            <a:endParaRPr sz="10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000">
                <a:latin typeface="Arial"/>
                <a:ea typeface="Arial"/>
                <a:cs typeface="Arial"/>
                <a:sym typeface="Arial"/>
              </a:rPr>
              <a:t>Given the nature of this conference (SACSCOC), we are focused on our Assessment and Accreditation business line. That said, if you’re interested in learning more about our decision support and analytics or benchmarking consortium, I’m happy to follow-up.</a:t>
            </a:r>
            <a:endParaRPr sz="10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000">
              <a:latin typeface="Arial"/>
              <a:ea typeface="Arial"/>
              <a:cs typeface="Arial"/>
              <a:sym typeface="Arial"/>
            </a:endParaRPr>
          </a:p>
          <a:p>
            <a:pPr indent="0" lvl="0" marL="0" rtl="0" algn="l">
              <a:spcBef>
                <a:spcPts val="0"/>
              </a:spcBef>
              <a:spcAft>
                <a:spcPts val="0"/>
              </a:spcAft>
              <a:buClr>
                <a:schemeClr val="dk1"/>
              </a:buClr>
              <a:buFont typeface="Arial"/>
              <a:buNone/>
            </a:pPr>
            <a:r>
              <a:rPr lang="en-US" sz="1500"/>
              <a:t>IE offices covering multiple areas</a:t>
            </a:r>
            <a:endParaRPr sz="10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0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000">
                <a:latin typeface="Arial"/>
                <a:ea typeface="Arial"/>
                <a:cs typeface="Arial"/>
                <a:sym typeface="Arial"/>
              </a:rPr>
              <a:t>ADDITIONAL NOTES - not needed for SACSCOC</a:t>
            </a:r>
            <a:endParaRPr sz="10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000">
                <a:latin typeface="Arial"/>
                <a:ea typeface="Arial"/>
                <a:cs typeface="Arial"/>
                <a:sym typeface="Arial"/>
              </a:rPr>
              <a:t>==================================</a:t>
            </a:r>
            <a:endParaRPr sz="10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000">
              <a:latin typeface="Arial"/>
              <a:ea typeface="Arial"/>
              <a:cs typeface="Arial"/>
              <a:sym typeface="Arial"/>
            </a:endParaRPr>
          </a:p>
          <a:p>
            <a:pPr indent="0" lvl="0" marL="0" rtl="0" algn="ctr">
              <a:lnSpc>
                <a:spcPct val="100000"/>
              </a:lnSpc>
              <a:spcBef>
                <a:spcPts val="0"/>
              </a:spcBef>
              <a:spcAft>
                <a:spcPts val="0"/>
              </a:spcAft>
              <a:buClr>
                <a:schemeClr val="dk1"/>
              </a:buClr>
              <a:buSzPts val="1100"/>
              <a:buFont typeface="Arial"/>
              <a:buNone/>
            </a:pPr>
            <a:r>
              <a:rPr i="1" lang="en-US" sz="1300">
                <a:solidFill>
                  <a:srgbClr val="2E2E2E"/>
                </a:solidFill>
                <a:latin typeface="Arial"/>
                <a:ea typeface="Arial"/>
                <a:cs typeface="Arial"/>
                <a:sym typeface="Arial"/>
              </a:rPr>
              <a:t>Helping colleges and universities better align investments with financial and student learning outcomes.</a:t>
            </a:r>
            <a:endParaRPr i="1" sz="1300">
              <a:solidFill>
                <a:srgbClr val="2E2E2E"/>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0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0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000">
                <a:latin typeface="Arial"/>
                <a:ea typeface="Arial"/>
                <a:cs typeface="Arial"/>
                <a:sym typeface="Arial"/>
              </a:rPr>
              <a:t>AEFIS joining HelioCampus accelerates our ability to support what we’re calling Institutional Effectiveness 2.0. What do we mean by IE 2.0?</a:t>
            </a:r>
            <a:endParaRPr sz="1000">
              <a:latin typeface="Arial"/>
              <a:ea typeface="Arial"/>
              <a:cs typeface="Arial"/>
              <a:sym typeface="Arial"/>
            </a:endParaRPr>
          </a:p>
          <a:p>
            <a:pPr indent="-292100" lvl="0" marL="457200" rtl="0" algn="l">
              <a:lnSpc>
                <a:spcPct val="100000"/>
              </a:lnSpc>
              <a:spcBef>
                <a:spcPts val="0"/>
              </a:spcBef>
              <a:spcAft>
                <a:spcPts val="0"/>
              </a:spcAft>
              <a:buClr>
                <a:schemeClr val="dk1"/>
              </a:buClr>
              <a:buSzPts val="1000"/>
              <a:buChar char="●"/>
            </a:pPr>
            <a:r>
              <a:rPr lang="en-US" sz="1000">
                <a:latin typeface="Arial"/>
                <a:ea typeface="Arial"/>
                <a:cs typeface="Arial"/>
                <a:sym typeface="Arial"/>
              </a:rPr>
              <a:t>A combination of internal and external factors are driving institutions to seek ways to better align their investments with financial and student learning outcomes</a:t>
            </a:r>
            <a:endParaRPr sz="1000">
              <a:latin typeface="Arial"/>
              <a:ea typeface="Arial"/>
              <a:cs typeface="Arial"/>
              <a:sym typeface="Arial"/>
            </a:endParaRPr>
          </a:p>
          <a:p>
            <a:pPr indent="-292100" lvl="0" marL="457200" rtl="0" algn="l">
              <a:lnSpc>
                <a:spcPct val="100000"/>
              </a:lnSpc>
              <a:spcBef>
                <a:spcPts val="0"/>
              </a:spcBef>
              <a:spcAft>
                <a:spcPts val="0"/>
              </a:spcAft>
              <a:buClr>
                <a:schemeClr val="dk1"/>
              </a:buClr>
              <a:buSzPts val="1000"/>
              <a:buChar char="●"/>
            </a:pPr>
            <a:r>
              <a:rPr lang="en-US" sz="1000">
                <a:latin typeface="Arial"/>
                <a:ea typeface="Arial"/>
                <a:cs typeface="Arial"/>
                <a:sym typeface="Arial"/>
              </a:rPr>
              <a:t>Accreditation bodies in particular are driving some of this evolution are now requiring colleges and universities to provide measurable evidence of institutional effectiveness through the lens of financial sustainability and student success.</a:t>
            </a:r>
            <a:endParaRPr sz="10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0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000">
                <a:latin typeface="Arial"/>
                <a:ea typeface="Arial"/>
                <a:cs typeface="Arial"/>
                <a:sym typeface="Arial"/>
              </a:rPr>
              <a:t>As you see here, we believe the formula for Institutional Effectiveness 2.0 will require a comprehensive approach that supports accreditation, financial sustainability and student success initiatives.</a:t>
            </a:r>
            <a:endParaRPr sz="1000">
              <a:latin typeface="Arial"/>
              <a:ea typeface="Arial"/>
              <a:cs typeface="Arial"/>
              <a:sym typeface="Arial"/>
            </a:endParaRPr>
          </a:p>
          <a:p>
            <a:pPr indent="-292100" lvl="0" marL="457200" rtl="0" algn="l">
              <a:lnSpc>
                <a:spcPct val="100000"/>
              </a:lnSpc>
              <a:spcBef>
                <a:spcPts val="0"/>
              </a:spcBef>
              <a:spcAft>
                <a:spcPts val="0"/>
              </a:spcAft>
              <a:buClr>
                <a:schemeClr val="dk1"/>
              </a:buClr>
              <a:buSzPts val="1000"/>
              <a:buFont typeface="Arial"/>
              <a:buChar char="●"/>
            </a:pPr>
            <a:r>
              <a:rPr lang="en-US" sz="1000">
                <a:latin typeface="Arial"/>
                <a:ea typeface="Arial"/>
                <a:cs typeface="Arial"/>
                <a:sym typeface="Arial"/>
              </a:rPr>
              <a:t>Some of you may already be partnering with HelioCampus for decision support and analytics.</a:t>
            </a:r>
            <a:endParaRPr sz="1000">
              <a:latin typeface="Arial"/>
              <a:ea typeface="Arial"/>
              <a:cs typeface="Arial"/>
              <a:sym typeface="Arial"/>
            </a:endParaRPr>
          </a:p>
          <a:p>
            <a:pPr indent="-292100" lvl="0" marL="457200" rtl="0" algn="l">
              <a:lnSpc>
                <a:spcPct val="100000"/>
              </a:lnSpc>
              <a:spcBef>
                <a:spcPts val="0"/>
              </a:spcBef>
              <a:spcAft>
                <a:spcPts val="0"/>
              </a:spcAft>
              <a:buClr>
                <a:schemeClr val="dk1"/>
              </a:buClr>
              <a:buSzPts val="1000"/>
              <a:buFont typeface="Arial"/>
              <a:buChar char="●"/>
            </a:pPr>
            <a:r>
              <a:rPr lang="en-US" sz="1000">
                <a:latin typeface="Arial"/>
                <a:ea typeface="Arial"/>
                <a:cs typeface="Arial"/>
                <a:sym typeface="Arial"/>
              </a:rPr>
              <a:t>Others may be partnering with HelioCampus for administrative and academic benchmarking through the consortium.</a:t>
            </a:r>
            <a:endParaRPr sz="1000">
              <a:latin typeface="Arial"/>
              <a:ea typeface="Arial"/>
              <a:cs typeface="Arial"/>
              <a:sym typeface="Arial"/>
            </a:endParaRPr>
          </a:p>
          <a:p>
            <a:pPr indent="-292100" lvl="0" marL="457200" rtl="0" algn="l">
              <a:lnSpc>
                <a:spcPct val="100000"/>
              </a:lnSpc>
              <a:spcBef>
                <a:spcPts val="0"/>
              </a:spcBef>
              <a:spcAft>
                <a:spcPts val="0"/>
              </a:spcAft>
              <a:buClr>
                <a:schemeClr val="dk1"/>
              </a:buClr>
              <a:buSzPts val="1000"/>
              <a:buFont typeface="Arial"/>
              <a:buChar char="●"/>
            </a:pPr>
            <a:r>
              <a:rPr lang="en-US" sz="1000">
                <a:latin typeface="Arial"/>
                <a:ea typeface="Arial"/>
                <a:cs typeface="Arial"/>
                <a:sym typeface="Arial"/>
              </a:rPr>
              <a:t>AEFIS brings a comprehensive, all-in-one approach to assessment, accreditation and lifelong learning</a:t>
            </a:r>
            <a:endParaRPr sz="1000">
              <a:latin typeface="Arial"/>
              <a:ea typeface="Arial"/>
              <a:cs typeface="Arial"/>
              <a:sym typeface="Arial"/>
            </a:endParaRPr>
          </a:p>
          <a:p>
            <a:pPr indent="-292100" lvl="0" marL="457200" rtl="0" algn="l">
              <a:lnSpc>
                <a:spcPct val="100000"/>
              </a:lnSpc>
              <a:spcBef>
                <a:spcPts val="0"/>
              </a:spcBef>
              <a:spcAft>
                <a:spcPts val="0"/>
              </a:spcAft>
              <a:buClr>
                <a:schemeClr val="dk1"/>
              </a:buClr>
              <a:buSzPts val="1000"/>
              <a:buFont typeface="Arial"/>
              <a:buChar char="●"/>
            </a:pPr>
            <a:r>
              <a:rPr lang="en-US" sz="1000">
                <a:latin typeface="Arial"/>
                <a:ea typeface="Arial"/>
                <a:cs typeface="Arial"/>
                <a:sym typeface="Arial"/>
              </a:rPr>
              <a:t>Together, we will become the premier institutional effectiveness and analytics provider for colleges and universities seeking to better align investments with financial and student learning outcomes. </a:t>
            </a:r>
            <a:endParaRPr sz="1000">
              <a:latin typeface="Arial"/>
              <a:ea typeface="Arial"/>
              <a:cs typeface="Arial"/>
              <a:sym typeface="Arial"/>
            </a:endParaRPr>
          </a:p>
          <a:p>
            <a:pPr indent="-292100" lvl="0" marL="457200" rtl="0" algn="l">
              <a:lnSpc>
                <a:spcPct val="100000"/>
              </a:lnSpc>
              <a:spcBef>
                <a:spcPts val="0"/>
              </a:spcBef>
              <a:spcAft>
                <a:spcPts val="0"/>
              </a:spcAft>
              <a:buClr>
                <a:schemeClr val="dk1"/>
              </a:buClr>
              <a:buSzPts val="1000"/>
              <a:buChar char="●"/>
            </a:pPr>
            <a:r>
              <a:rPr lang="en-US" sz="1000">
                <a:latin typeface="Arial"/>
                <a:ea typeface="Arial"/>
                <a:cs typeface="Arial"/>
                <a:sym typeface="Arial"/>
              </a:rPr>
              <a:t>And we’ll continue to focus on building communities of practice, whether they are clients/members/partners of HelioCampus or not.</a:t>
            </a:r>
            <a:endParaRPr sz="10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0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0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0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000">
                <a:latin typeface="Arial"/>
                <a:ea typeface="Arial"/>
                <a:cs typeface="Arial"/>
                <a:sym typeface="Arial"/>
              </a:rPr>
              <a:t>====================================</a:t>
            </a:r>
            <a:endParaRPr sz="10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000">
                <a:latin typeface="Arial"/>
                <a:ea typeface="Arial"/>
                <a:cs typeface="Arial"/>
                <a:sym typeface="Arial"/>
              </a:rPr>
              <a:t>ADDITIONAL DETAILS</a:t>
            </a:r>
            <a:endParaRPr sz="10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000">
                <a:latin typeface="Arial"/>
                <a:ea typeface="Arial"/>
                <a:cs typeface="Arial"/>
                <a:sym typeface="Arial"/>
              </a:rPr>
              <a:t>We are going to have 3 complementary lines of business that support each other and allow us to deliver on our vision for IE 2.0. Institutions can work with us on one component or all 3. And we’ll have a focus on building communities of practice, whether they are clients/members/partners of HelioCampus or not.</a:t>
            </a:r>
            <a:endParaRPr sz="10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000">
                <a:latin typeface="Arial"/>
                <a:ea typeface="Arial"/>
                <a:cs typeface="Arial"/>
                <a:sym typeface="Arial"/>
              </a:rPr>
              <a:t>As we shared in our announcement at the end of September, HelioCampus and AEFIS combine to become the premier institutional effectiveness and analytics provider for colleges and universities seeking to better align investments with financial and student learning outcomes.</a:t>
            </a:r>
            <a:endParaRPr sz="10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b="1" lang="en-US" sz="1000">
                <a:latin typeface="Arial"/>
                <a:ea typeface="Arial"/>
                <a:cs typeface="Arial"/>
                <a:sym typeface="Arial"/>
              </a:rPr>
              <a:t>Details about each area</a:t>
            </a:r>
            <a:endParaRPr sz="1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Assessment &amp; Accreditation: Evaluate student learning outcomes, provide evidence of learning and skills development and support institutional accreditation</a:t>
            </a:r>
            <a:endParaRPr sz="1000">
              <a:latin typeface="Arial"/>
              <a:ea typeface="Arial"/>
              <a:cs typeface="Arial"/>
              <a:sym typeface="Arial"/>
            </a:endParaRPr>
          </a:p>
          <a:p>
            <a:pPr indent="0" lvl="0" marL="0" rtl="0" algn="l">
              <a:lnSpc>
                <a:spcPct val="115000"/>
              </a:lnSpc>
              <a:spcBef>
                <a:spcPts val="0"/>
              </a:spcBef>
              <a:spcAft>
                <a:spcPts val="0"/>
              </a:spcAft>
              <a:buClr>
                <a:srgbClr val="3F3F3F"/>
              </a:buClr>
              <a:buSzPts val="1000"/>
              <a:buFont typeface="Arial"/>
              <a:buNone/>
            </a:pPr>
            <a:r>
              <a:rPr lang="en-US" sz="1000">
                <a:latin typeface="Arial"/>
                <a:ea typeface="Arial"/>
                <a:cs typeface="Arial"/>
                <a:sym typeface="Arial"/>
              </a:rPr>
              <a:t>Decision Support &amp; Analytics</a:t>
            </a:r>
            <a:endParaRPr sz="1000">
              <a:latin typeface="Arial"/>
              <a:ea typeface="Arial"/>
              <a:cs typeface="Arial"/>
              <a:sym typeface="Arial"/>
            </a:endParaRPr>
          </a:p>
          <a:p>
            <a:pPr indent="-165100" lvl="0" marL="165100" rtl="0" algn="l">
              <a:lnSpc>
                <a:spcPct val="115000"/>
              </a:lnSpc>
              <a:spcBef>
                <a:spcPts val="0"/>
              </a:spcBef>
              <a:spcAft>
                <a:spcPts val="0"/>
              </a:spcAft>
              <a:buClr>
                <a:schemeClr val="dk1"/>
              </a:buClr>
              <a:buSzPts val="1000"/>
              <a:buChar char="•"/>
            </a:pPr>
            <a:r>
              <a:rPr lang="en-US" sz="1000">
                <a:latin typeface="Arial"/>
                <a:ea typeface="Arial"/>
                <a:cs typeface="Arial"/>
                <a:sym typeface="Arial"/>
              </a:rPr>
              <a:t>Drive student success &amp; grow revenue</a:t>
            </a:r>
            <a:endParaRPr sz="1000">
              <a:latin typeface="Arial"/>
              <a:ea typeface="Arial"/>
              <a:cs typeface="Arial"/>
              <a:sym typeface="Arial"/>
            </a:endParaRPr>
          </a:p>
          <a:p>
            <a:pPr indent="-165100" lvl="0" marL="165100" rtl="0" algn="l">
              <a:lnSpc>
                <a:spcPct val="115000"/>
              </a:lnSpc>
              <a:spcBef>
                <a:spcPts val="0"/>
              </a:spcBef>
              <a:spcAft>
                <a:spcPts val="0"/>
              </a:spcAft>
              <a:buClr>
                <a:schemeClr val="dk1"/>
              </a:buClr>
              <a:buSzPts val="1000"/>
              <a:buChar char="•"/>
            </a:pPr>
            <a:r>
              <a:rPr lang="en-US" sz="1000">
                <a:latin typeface="Arial"/>
                <a:ea typeface="Arial"/>
                <a:cs typeface="Arial"/>
                <a:sym typeface="Arial"/>
              </a:rPr>
              <a:t>Maximize returns of academic programs</a:t>
            </a:r>
            <a:endParaRPr sz="1000">
              <a:latin typeface="Arial"/>
              <a:ea typeface="Arial"/>
              <a:cs typeface="Arial"/>
              <a:sym typeface="Arial"/>
            </a:endParaRPr>
          </a:p>
          <a:p>
            <a:pPr indent="-165100" lvl="0" marL="165100" rtl="0" algn="l">
              <a:lnSpc>
                <a:spcPct val="115000"/>
              </a:lnSpc>
              <a:spcBef>
                <a:spcPts val="0"/>
              </a:spcBef>
              <a:spcAft>
                <a:spcPts val="0"/>
              </a:spcAft>
              <a:buClr>
                <a:schemeClr val="dk1"/>
              </a:buClr>
              <a:buSzPts val="1000"/>
              <a:buChar char="•"/>
            </a:pPr>
            <a:r>
              <a:rPr lang="en-US" sz="1000">
                <a:latin typeface="Arial"/>
                <a:ea typeface="Arial"/>
                <a:cs typeface="Arial"/>
                <a:sym typeface="Arial"/>
              </a:rPr>
              <a:t>Manage costs &amp; streamline operations</a:t>
            </a:r>
            <a:endParaRPr sz="1000">
              <a:latin typeface="Arial"/>
              <a:ea typeface="Arial"/>
              <a:cs typeface="Arial"/>
              <a:sym typeface="Arial"/>
            </a:endParaRPr>
          </a:p>
          <a:p>
            <a:pPr indent="-165100" lvl="0" marL="165100" rtl="0" algn="l">
              <a:lnSpc>
                <a:spcPct val="115000"/>
              </a:lnSpc>
              <a:spcBef>
                <a:spcPts val="0"/>
              </a:spcBef>
              <a:spcAft>
                <a:spcPts val="0"/>
              </a:spcAft>
              <a:buClr>
                <a:schemeClr val="dk1"/>
              </a:buClr>
              <a:buSzPts val="1000"/>
              <a:buChar char="•"/>
            </a:pPr>
            <a:r>
              <a:rPr lang="en-US" sz="1000">
                <a:latin typeface="Arial"/>
                <a:ea typeface="Arial"/>
                <a:cs typeface="Arial"/>
                <a:sym typeface="Arial"/>
              </a:rPr>
              <a:t>Provide an institutional analytics capability to colleges and universities</a:t>
            </a:r>
            <a:endParaRPr sz="10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000">
                <a:latin typeface="Arial"/>
                <a:ea typeface="Arial"/>
                <a:cs typeface="Arial"/>
                <a:sym typeface="Arial"/>
              </a:rPr>
              <a:t>Benchmarking: Benchmark against peers for academic and administrative efficiency</a:t>
            </a:r>
            <a:endParaRPr sz="1000">
              <a:latin typeface="Arial"/>
              <a:ea typeface="Arial"/>
              <a:cs typeface="Arial"/>
              <a:sym typeface="Arial"/>
            </a:endParaRPr>
          </a:p>
          <a:p>
            <a:pPr indent="-101600" lvl="0" marL="165100" rtl="0" algn="l">
              <a:lnSpc>
                <a:spcPct val="115000"/>
              </a:lnSpc>
              <a:spcBef>
                <a:spcPts val="0"/>
              </a:spcBef>
              <a:spcAft>
                <a:spcPts val="0"/>
              </a:spcAft>
              <a:buClr>
                <a:srgbClr val="3F3F3F"/>
              </a:buClr>
              <a:buSzPts val="1000"/>
              <a:buFont typeface="Arial"/>
              <a:buNone/>
            </a:pPr>
            <a:r>
              <a:t/>
            </a:r>
            <a:endParaRPr sz="1000">
              <a:latin typeface="Arial"/>
              <a:ea typeface="Arial"/>
              <a:cs typeface="Arial"/>
              <a:sym typeface="Arial"/>
            </a:endParaRPr>
          </a:p>
          <a:p>
            <a:pPr indent="0" lvl="0" marL="0" rtl="0" algn="l">
              <a:lnSpc>
                <a:spcPct val="115000"/>
              </a:lnSpc>
              <a:spcBef>
                <a:spcPts val="0"/>
              </a:spcBef>
              <a:spcAft>
                <a:spcPts val="0"/>
              </a:spcAft>
              <a:buClr>
                <a:srgbClr val="3F3F3F"/>
              </a:buClr>
              <a:buSzPts val="1300"/>
              <a:buFont typeface="Calibri"/>
              <a:buNone/>
            </a:pPr>
            <a:r>
              <a:t/>
            </a:r>
            <a:endParaRPr sz="1000">
              <a:latin typeface="Arial"/>
              <a:ea typeface="Arial"/>
              <a:cs typeface="Arial"/>
              <a:sym typeface="Arial"/>
            </a:endParaRPr>
          </a:p>
          <a:p>
            <a:pPr indent="-228600" lvl="0" marL="457200" rtl="0" algn="l">
              <a:lnSpc>
                <a:spcPct val="100000"/>
              </a:lnSpc>
              <a:spcBef>
                <a:spcPts val="0"/>
              </a:spcBef>
              <a:spcAft>
                <a:spcPts val="0"/>
              </a:spcAft>
              <a:buClr>
                <a:schemeClr val="dk1"/>
              </a:buClr>
              <a:buSzPts val="1100"/>
              <a:buFont typeface="Arial"/>
              <a:buNone/>
            </a:pPr>
            <a:r>
              <a:t/>
            </a:r>
            <a:endParaRPr sz="1000">
              <a:latin typeface="Arial"/>
              <a:ea typeface="Arial"/>
              <a:cs typeface="Arial"/>
              <a:sym typeface="Arial"/>
            </a:endParaRPr>
          </a:p>
          <a:p>
            <a:pPr indent="0" lvl="0" marL="0" rtl="0" algn="l">
              <a:lnSpc>
                <a:spcPct val="115000"/>
              </a:lnSpc>
              <a:spcBef>
                <a:spcPts val="0"/>
              </a:spcBef>
              <a:spcAft>
                <a:spcPts val="0"/>
              </a:spcAft>
              <a:buClr>
                <a:schemeClr val="dk1"/>
              </a:buClr>
              <a:buSzPts val="1300"/>
              <a:buFont typeface="Calibri"/>
              <a:buNone/>
            </a:pPr>
            <a:r>
              <a:t/>
            </a:r>
            <a:endParaRPr sz="1000">
              <a:latin typeface="Arial"/>
              <a:ea typeface="Arial"/>
              <a:cs typeface="Arial"/>
              <a:sym typeface="Arial"/>
            </a:endParaRPr>
          </a:p>
          <a:p>
            <a:pPr indent="0" lvl="0" marL="0" rtl="0" algn="l">
              <a:lnSpc>
                <a:spcPct val="115000"/>
              </a:lnSpc>
              <a:spcBef>
                <a:spcPts val="0"/>
              </a:spcBef>
              <a:spcAft>
                <a:spcPts val="0"/>
              </a:spcAft>
              <a:buClr>
                <a:schemeClr val="dk1"/>
              </a:buClr>
              <a:buSzPts val="1300"/>
              <a:buFont typeface="Calibri"/>
              <a:buNone/>
            </a:pPr>
            <a:r>
              <a:t/>
            </a:r>
            <a:endParaRPr sz="1000">
              <a:latin typeface="Arial"/>
              <a:ea typeface="Arial"/>
              <a:cs typeface="Arial"/>
              <a:sym typeface="Arial"/>
            </a:endParaRPr>
          </a:p>
          <a:p>
            <a:pPr indent="0" lvl="0" marL="0" rtl="0" algn="l">
              <a:lnSpc>
                <a:spcPct val="100000"/>
              </a:lnSpc>
              <a:spcBef>
                <a:spcPts val="0"/>
              </a:spcBef>
              <a:spcAft>
                <a:spcPts val="0"/>
              </a:spcAft>
              <a:buSzPts val="1400"/>
              <a:buNone/>
            </a:pPr>
            <a:r>
              <a:t/>
            </a:r>
            <a:endParaRPr sz="1000">
              <a:latin typeface="Arial"/>
              <a:ea typeface="Arial"/>
              <a:cs typeface="Arial"/>
              <a:sym typeface="Arial"/>
            </a:endParaRPr>
          </a:p>
        </p:txBody>
      </p:sp>
      <p:sp>
        <p:nvSpPr>
          <p:cNvPr id="101" name="Google Shape;101;g10cf4fc5cf7_5_0:notes"/>
          <p:cNvSpPr txBox="1"/>
          <p:nvPr>
            <p:ph idx="12" type="sldNum"/>
          </p:nvPr>
        </p:nvSpPr>
        <p:spPr>
          <a:xfrm>
            <a:off x="4143587" y="9119474"/>
            <a:ext cx="3169800" cy="4818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0cf4fc5cf7_0_10:notes"/>
          <p:cNvSpPr/>
          <p:nvPr>
            <p:ph idx="2" type="sldImg"/>
          </p:nvPr>
        </p:nvSpPr>
        <p:spPr>
          <a:xfrm>
            <a:off x="731520" y="1200150"/>
            <a:ext cx="5852160" cy="324040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g10cf4fc5cf7_0_10:notes"/>
          <p:cNvSpPr txBox="1"/>
          <p:nvPr>
            <p:ph idx="1" type="body"/>
          </p:nvPr>
        </p:nvSpPr>
        <p:spPr>
          <a:xfrm>
            <a:off x="731520" y="4620577"/>
            <a:ext cx="5852160" cy="3780630"/>
          </a:xfrm>
          <a:prstGeom prst="rect">
            <a:avLst/>
          </a:prstGeom>
          <a:noFill/>
          <a:ln>
            <a:noFill/>
          </a:ln>
        </p:spPr>
        <p:txBody>
          <a:bodyPr anchorCtr="0" anchor="t" bIns="48500" lIns="97000" spcFirstLastPara="1" rIns="97000" wrap="square" tIns="48500">
            <a:noAutofit/>
          </a:bodyPr>
          <a:lstStyle/>
          <a:p>
            <a:pPr indent="0" lvl="0" marL="0" rtl="0" algn="l">
              <a:spcBef>
                <a:spcPts val="0"/>
              </a:spcBef>
              <a:spcAft>
                <a:spcPts val="0"/>
              </a:spcAft>
              <a:buNone/>
            </a:pPr>
            <a:r>
              <a:rPr lang="en-US" sz="1500"/>
              <a:t>So, at this point we are going to dive into more case studies from our panelists who leading IE 2.0 and putting into action </a:t>
            </a:r>
            <a:r>
              <a:rPr lang="en-US" sz="1500"/>
              <a:t>methodologies</a:t>
            </a:r>
            <a:r>
              <a:rPr lang="en-US" sz="1500"/>
              <a:t> to support their stakeholders in owning and leading assessment from their role. I want to first turn it over to Mike Rudolph.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US" sz="1500"/>
              <a:t>Mike: Kotter</a:t>
            </a:r>
            <a:endParaRPr sz="1500"/>
          </a:p>
          <a:p>
            <a:pPr indent="0" lvl="0" marL="0" rtl="0" algn="l">
              <a:spcBef>
                <a:spcPts val="0"/>
              </a:spcBef>
              <a:spcAft>
                <a:spcPts val="0"/>
              </a:spcAft>
              <a:buNone/>
            </a:pPr>
            <a:r>
              <a:rPr lang="en-US" sz="1500"/>
              <a:t>Colin: LOAT</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US" sz="1500"/>
              <a:t>Tasha: Similar to Colin’s use of the LOAT, I have </a:t>
            </a:r>
            <a:r>
              <a:rPr lang="en-US" sz="1500"/>
              <a:t>employed</a:t>
            </a:r>
            <a:r>
              <a:rPr lang="en-US" sz="1500"/>
              <a:t> this on a system level scale, with discipline councils made up of faculty from similar discipline areas from across multiple  </a:t>
            </a:r>
            <a:r>
              <a:rPr lang="en-US" sz="1500"/>
              <a:t>universities and campuses</a:t>
            </a:r>
            <a:r>
              <a:rPr lang="en-US" sz="1500"/>
              <a:t>. Inviting these faculty to serve as the </a:t>
            </a:r>
            <a:r>
              <a:rPr lang="en-US" sz="1500"/>
              <a:t>institutional</a:t>
            </a:r>
            <a:r>
              <a:rPr lang="en-US" sz="1500"/>
              <a:t> assessment </a:t>
            </a:r>
            <a:r>
              <a:rPr lang="en-US" sz="1500"/>
              <a:t>representative and subject matter expert</a:t>
            </a:r>
            <a:r>
              <a:rPr lang="en-US" sz="1500"/>
              <a:t> on the System Gen Ed Council, their input and insight was critical to  shaping the System Assessment policy. We also deployed discipline councils in each of the outcome areas with faculty </a:t>
            </a:r>
            <a:r>
              <a:rPr lang="en-US" sz="1500"/>
              <a:t>representatives</a:t>
            </a:r>
            <a:r>
              <a:rPr lang="en-US" sz="1500"/>
              <a:t> from across the system in that subject area. With faculty lead discipline councils, the various campus </a:t>
            </a:r>
            <a:r>
              <a:rPr lang="en-US" sz="1500"/>
              <a:t>constituents</a:t>
            </a:r>
            <a:r>
              <a:rPr lang="en-US" sz="1500"/>
              <a:t> were able to share best practices… this enabled the system to have a robust general education assessment plan and process. One activity that was particularly impactful at the beginning of implementation of the new General Education Policy were assessment summits, where faculty came </a:t>
            </a:r>
            <a:r>
              <a:rPr lang="en-US" sz="1500"/>
              <a:t>together</a:t>
            </a:r>
            <a:r>
              <a:rPr lang="en-US" sz="1500"/>
              <a:t> to refine rubrics and review artifacts that had been collected from various GenEd classes in their subject area from across the system.  </a:t>
            </a:r>
            <a:endParaRPr sz="1500"/>
          </a:p>
          <a:p>
            <a:pPr indent="0" lvl="0" marL="0" rtl="0" algn="l">
              <a:spcBef>
                <a:spcPts val="0"/>
              </a:spcBef>
              <a:spcAft>
                <a:spcPts val="0"/>
              </a:spcAft>
              <a:buNone/>
            </a:pPr>
            <a:r>
              <a:t/>
            </a:r>
            <a:endParaRPr sz="1500"/>
          </a:p>
        </p:txBody>
      </p:sp>
      <p:sp>
        <p:nvSpPr>
          <p:cNvPr id="110" name="Google Shape;110;g10cf4fc5cf7_0_10:notes"/>
          <p:cNvSpPr txBox="1"/>
          <p:nvPr>
            <p:ph idx="12" type="sldNum"/>
          </p:nvPr>
        </p:nvSpPr>
        <p:spPr>
          <a:xfrm>
            <a:off x="4143587" y="9119474"/>
            <a:ext cx="3169920" cy="481635"/>
          </a:xfrm>
          <a:prstGeom prst="rect">
            <a:avLst/>
          </a:prstGeom>
          <a:noFill/>
          <a:ln>
            <a:noFill/>
          </a:ln>
        </p:spPr>
        <p:txBody>
          <a:bodyPr anchorCtr="0" anchor="b" bIns="48500" lIns="97000" spcFirstLastPara="1" rIns="97000" wrap="square" tIns="48500">
            <a:noAutofit/>
          </a:bodyPr>
          <a:lstStyle/>
          <a:p>
            <a:pPr indent="0" lvl="0" marL="0" rtl="0" algn="r">
              <a:spcBef>
                <a:spcPts val="0"/>
              </a:spcBef>
              <a:spcAft>
                <a:spcPts val="0"/>
              </a:spcAft>
              <a:buNone/>
            </a:pPr>
            <a:fld id="{00000000-1234-1234-1234-123412341234}" type="slidenum">
              <a:rPr lang="en-US" sz="1500"/>
              <a:t>‹#›</a:t>
            </a:fld>
            <a:endParaRPr sz="15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0cf4fc5cf7_0_15:notes"/>
          <p:cNvSpPr/>
          <p:nvPr>
            <p:ph idx="2" type="sldImg"/>
          </p:nvPr>
        </p:nvSpPr>
        <p:spPr>
          <a:xfrm>
            <a:off x="731520" y="1200150"/>
            <a:ext cx="5852160" cy="324040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g10cf4fc5cf7_0_15:notes"/>
          <p:cNvSpPr txBox="1"/>
          <p:nvPr>
            <p:ph idx="1" type="body"/>
          </p:nvPr>
        </p:nvSpPr>
        <p:spPr>
          <a:xfrm>
            <a:off x="731520" y="4620577"/>
            <a:ext cx="5852160" cy="3780630"/>
          </a:xfrm>
          <a:prstGeom prst="rect">
            <a:avLst/>
          </a:prstGeom>
          <a:noFill/>
          <a:ln>
            <a:noFill/>
          </a:ln>
        </p:spPr>
        <p:txBody>
          <a:bodyPr anchorCtr="0" anchor="t" bIns="48500" lIns="97000" spcFirstLastPara="1" rIns="97000" wrap="square" tIns="48500">
            <a:noAutofit/>
          </a:bodyPr>
          <a:lstStyle/>
          <a:p>
            <a:pPr indent="0" lvl="0" marL="0" rtl="0" algn="l">
              <a:spcBef>
                <a:spcPts val="0"/>
              </a:spcBef>
              <a:spcAft>
                <a:spcPts val="0"/>
              </a:spcAft>
              <a:buNone/>
            </a:pPr>
            <a:r>
              <a:rPr lang="en-US" sz="1500"/>
              <a:t>Colin, Tasha, Mike</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US" sz="1500"/>
              <a:t>Problem of practice have you faced.</a:t>
            </a:r>
            <a:endParaRPr sz="1500"/>
          </a:p>
          <a:p>
            <a:pPr indent="0" lvl="0" marL="0" rtl="0" algn="l">
              <a:spcBef>
                <a:spcPts val="0"/>
              </a:spcBef>
              <a:spcAft>
                <a:spcPts val="0"/>
              </a:spcAft>
              <a:buNone/>
            </a:pPr>
            <a:r>
              <a:rPr lang="en-US" sz="1500"/>
              <a:t>Tangible examples from all three panelists</a:t>
            </a:r>
            <a:endParaRPr sz="1500"/>
          </a:p>
          <a:p>
            <a:pPr indent="0" lvl="0" marL="0" rtl="0" algn="l">
              <a:spcBef>
                <a:spcPts val="0"/>
              </a:spcBef>
              <a:spcAft>
                <a:spcPts val="0"/>
              </a:spcAft>
              <a:buNone/>
            </a:pPr>
            <a:r>
              <a:rPr lang="en-US" sz="1500"/>
              <a:t>Consistency- </a:t>
            </a:r>
            <a:r>
              <a:rPr lang="en-US" sz="1500"/>
              <a:t>Blackboard</a:t>
            </a:r>
            <a:r>
              <a:rPr lang="en-US" sz="1500"/>
              <a:t> to Canvas</a:t>
            </a:r>
            <a:endParaRPr sz="1500"/>
          </a:p>
          <a:p>
            <a:pPr indent="0" lvl="0" marL="0" rtl="0" algn="l">
              <a:spcBef>
                <a:spcPts val="0"/>
              </a:spcBef>
              <a:spcAft>
                <a:spcPts val="0"/>
              </a:spcAft>
              <a:buNone/>
            </a:pPr>
            <a:r>
              <a:rPr lang="en-US" sz="1500"/>
              <a:t>Adjuncts</a:t>
            </a:r>
            <a:endParaRPr sz="1500"/>
          </a:p>
          <a:p>
            <a:pPr indent="0" lvl="0" marL="0" rtl="0" algn="l">
              <a:spcBef>
                <a:spcPts val="0"/>
              </a:spcBef>
              <a:spcAft>
                <a:spcPts val="0"/>
              </a:spcAft>
              <a:buNone/>
            </a:pPr>
            <a:r>
              <a:rPr lang="en-US" sz="1500"/>
              <a:t>Unifying</a:t>
            </a:r>
            <a:endParaRPr sz="1500"/>
          </a:p>
          <a:p>
            <a:pPr indent="0" lvl="0" marL="0" rtl="0" algn="l">
              <a:spcBef>
                <a:spcPts val="0"/>
              </a:spcBef>
              <a:spcAft>
                <a:spcPts val="0"/>
              </a:spcAft>
              <a:buNone/>
            </a:pPr>
            <a:r>
              <a:rPr lang="en-US" sz="1500"/>
              <a:t>Transparency</a:t>
            </a:r>
            <a:endParaRPr sz="1500"/>
          </a:p>
          <a:p>
            <a:pPr indent="0" lvl="0" marL="0" rtl="0" algn="l">
              <a:spcBef>
                <a:spcPts val="0"/>
              </a:spcBef>
              <a:spcAft>
                <a:spcPts val="0"/>
              </a:spcAft>
              <a:buNone/>
            </a:pPr>
            <a:r>
              <a:rPr lang="en-US" sz="1500"/>
              <a:t>Moving Faculty- small wins with faculty</a:t>
            </a:r>
            <a:endParaRPr sz="1500"/>
          </a:p>
          <a:p>
            <a:pPr indent="0" lvl="0" marL="0" rtl="0" algn="l">
              <a:spcBef>
                <a:spcPts val="0"/>
              </a:spcBef>
              <a:spcAft>
                <a:spcPts val="0"/>
              </a:spcAft>
              <a:buNone/>
            </a:pPr>
            <a:r>
              <a:rPr lang="en-US" sz="1500"/>
              <a:t>One item/scaffold/chunk/achievable</a:t>
            </a:r>
            <a:endParaRPr sz="1500"/>
          </a:p>
          <a:p>
            <a:pPr indent="0" lvl="0" marL="0" rtl="0" algn="l">
              <a:spcBef>
                <a:spcPts val="0"/>
              </a:spcBef>
              <a:spcAft>
                <a:spcPts val="0"/>
              </a:spcAft>
              <a:buNone/>
            </a:pPr>
            <a:r>
              <a:rPr lang="en-US" sz="1500"/>
              <a:t>Lean in on collaboration</a:t>
            </a:r>
            <a:endParaRPr sz="1500"/>
          </a:p>
          <a:p>
            <a:pPr indent="0" lvl="0" marL="0" rtl="0" algn="l">
              <a:spcBef>
                <a:spcPts val="0"/>
              </a:spcBef>
              <a:spcAft>
                <a:spcPts val="0"/>
              </a:spcAft>
              <a:buNone/>
            </a:pPr>
            <a:r>
              <a:rPr lang="en-US" sz="1500"/>
              <a:t>No such thing as one size fits all assessment</a:t>
            </a:r>
            <a:endParaRPr sz="1500"/>
          </a:p>
          <a:p>
            <a:pPr indent="0" lvl="0" marL="0" rtl="0" algn="l">
              <a:spcBef>
                <a:spcPts val="0"/>
              </a:spcBef>
              <a:spcAft>
                <a:spcPts val="0"/>
              </a:spcAft>
              <a:buNone/>
            </a:pPr>
            <a:r>
              <a:rPr lang="en-US" sz="1500"/>
              <a:t>Technology does not solve assessment issue/power way to get </a:t>
            </a:r>
            <a:r>
              <a:rPr lang="en-US" sz="1500"/>
              <a:t>people</a:t>
            </a:r>
            <a:r>
              <a:rPr lang="en-US" sz="1500"/>
              <a:t> to the same place.</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US" sz="1500"/>
              <a:t>TAD - The process for the </a:t>
            </a:r>
            <a:r>
              <a:rPr lang="en-US" sz="1500"/>
              <a:t>collection and review</a:t>
            </a:r>
            <a:r>
              <a:rPr lang="en-US" sz="1500"/>
              <a:t> of assessment data was one barrier we experienced. One way that we addressed this was to keep a focus on what was achievable, and utilizing faculty assessment champions in Math and English as the first two subject areas we wanted to approach for general education assessment. These two faculty groups critically evaluated how this process would work for their campus and the system. We also faced the barrier of a technology solution to use in conjunction with the process, and Colin and Mike can speak to the benefits in utilizing a technology tool to ease some of this challenge that we experienced. </a:t>
            </a:r>
            <a:endParaRPr sz="1500"/>
          </a:p>
        </p:txBody>
      </p:sp>
      <p:sp>
        <p:nvSpPr>
          <p:cNvPr id="116" name="Google Shape;116;g10cf4fc5cf7_0_15:notes"/>
          <p:cNvSpPr txBox="1"/>
          <p:nvPr>
            <p:ph idx="12" type="sldNum"/>
          </p:nvPr>
        </p:nvSpPr>
        <p:spPr>
          <a:xfrm>
            <a:off x="4143587" y="9119474"/>
            <a:ext cx="3169920" cy="481635"/>
          </a:xfrm>
          <a:prstGeom prst="rect">
            <a:avLst/>
          </a:prstGeom>
          <a:noFill/>
          <a:ln>
            <a:noFill/>
          </a:ln>
        </p:spPr>
        <p:txBody>
          <a:bodyPr anchorCtr="0" anchor="b" bIns="48500" lIns="97000" spcFirstLastPara="1" rIns="97000" wrap="square" tIns="48500">
            <a:noAutofit/>
          </a:bodyPr>
          <a:lstStyle/>
          <a:p>
            <a:pPr indent="0" lvl="0" marL="0" rtl="0" algn="r">
              <a:spcBef>
                <a:spcPts val="0"/>
              </a:spcBef>
              <a:spcAft>
                <a:spcPts val="0"/>
              </a:spcAft>
              <a:buNone/>
            </a:pPr>
            <a:fld id="{00000000-1234-1234-1234-123412341234}" type="slidenum">
              <a:rPr lang="en-US" sz="1500"/>
              <a:t>‹#›</a:t>
            </a:fld>
            <a:endParaRPr sz="15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0cf4fc5cf7_0_20:notes"/>
          <p:cNvSpPr/>
          <p:nvPr>
            <p:ph idx="2" type="sldImg"/>
          </p:nvPr>
        </p:nvSpPr>
        <p:spPr>
          <a:xfrm>
            <a:off x="731520" y="1200150"/>
            <a:ext cx="5852160" cy="324040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g10cf4fc5cf7_0_20:notes"/>
          <p:cNvSpPr txBox="1"/>
          <p:nvPr>
            <p:ph idx="1" type="body"/>
          </p:nvPr>
        </p:nvSpPr>
        <p:spPr>
          <a:xfrm>
            <a:off x="731520" y="4620577"/>
            <a:ext cx="5852160" cy="3780630"/>
          </a:xfrm>
          <a:prstGeom prst="rect">
            <a:avLst/>
          </a:prstGeom>
          <a:noFill/>
          <a:ln>
            <a:noFill/>
          </a:ln>
        </p:spPr>
        <p:txBody>
          <a:bodyPr anchorCtr="0" anchor="t" bIns="48500" lIns="97000" spcFirstLastPara="1" rIns="97000" wrap="square" tIns="48500">
            <a:noAutofit/>
          </a:bodyPr>
          <a:lstStyle/>
          <a:p>
            <a:pPr indent="0" lvl="0" marL="0" rtl="0" algn="l">
              <a:spcBef>
                <a:spcPts val="0"/>
              </a:spcBef>
              <a:spcAft>
                <a:spcPts val="0"/>
              </a:spcAft>
              <a:buClr>
                <a:schemeClr val="dk1"/>
              </a:buClr>
              <a:buFont typeface="Arial"/>
              <a:buNone/>
            </a:pPr>
            <a:r>
              <a:rPr lang="en-US" sz="1500"/>
              <a:t>TAD - at the board of regents, peer to peer learning was valuable, as I mentioned before we were able to host multiple assessment summits in which faculty came together to engage in in-depth conversation and working sessions around the rubrics and outcomes in the assessment plan. This also served as a way for faculty to build relationships across the system which fostered further collaboration and partnership.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US" sz="1500"/>
              <a:t>Mike, Colin</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US" sz="1500"/>
              <a:t>Professional learning resources - what has helped….</a:t>
            </a:r>
            <a:endParaRPr sz="1500"/>
          </a:p>
          <a:p>
            <a:pPr indent="0" lvl="0" marL="0" rtl="0" algn="l">
              <a:spcBef>
                <a:spcPts val="0"/>
              </a:spcBef>
              <a:spcAft>
                <a:spcPts val="0"/>
              </a:spcAft>
              <a:buNone/>
            </a:pPr>
            <a:r>
              <a:rPr lang="en-US" sz="1500"/>
              <a:t>Champions of assessment - PLC (resource from within) Peer to peer learning</a:t>
            </a:r>
            <a:endParaRPr sz="1500"/>
          </a:p>
          <a:p>
            <a:pPr indent="0" lvl="0" marL="0" rtl="0" algn="l">
              <a:spcBef>
                <a:spcPts val="0"/>
              </a:spcBef>
              <a:spcAft>
                <a:spcPts val="0"/>
              </a:spcAft>
              <a:buNone/>
            </a:pPr>
            <a:r>
              <a:rPr lang="en-US" sz="1500"/>
              <a:t>AEFIS Academy course (show it)- retreat for department assessment leaders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t/>
            </a:r>
            <a:endParaRPr sz="1500"/>
          </a:p>
        </p:txBody>
      </p:sp>
      <p:sp>
        <p:nvSpPr>
          <p:cNvPr id="122" name="Google Shape;122;g10cf4fc5cf7_0_20:notes"/>
          <p:cNvSpPr txBox="1"/>
          <p:nvPr>
            <p:ph idx="12" type="sldNum"/>
          </p:nvPr>
        </p:nvSpPr>
        <p:spPr>
          <a:xfrm>
            <a:off x="4143587" y="9119474"/>
            <a:ext cx="3169920" cy="481635"/>
          </a:xfrm>
          <a:prstGeom prst="rect">
            <a:avLst/>
          </a:prstGeom>
          <a:noFill/>
          <a:ln>
            <a:noFill/>
          </a:ln>
        </p:spPr>
        <p:txBody>
          <a:bodyPr anchorCtr="0" anchor="b" bIns="48500" lIns="97000" spcFirstLastPara="1" rIns="97000" wrap="square" tIns="48500">
            <a:noAutofit/>
          </a:bodyPr>
          <a:lstStyle/>
          <a:p>
            <a:pPr indent="0" lvl="0" marL="0" rtl="0" algn="r">
              <a:spcBef>
                <a:spcPts val="0"/>
              </a:spcBef>
              <a:spcAft>
                <a:spcPts val="0"/>
              </a:spcAft>
              <a:buNone/>
            </a:pPr>
            <a:fld id="{00000000-1234-1234-1234-123412341234}" type="slidenum">
              <a:rPr lang="en-US" sz="1500"/>
              <a:t>‹#›</a:t>
            </a:fld>
            <a:endParaRPr sz="15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0cf4fc5cf7_0_25:notes"/>
          <p:cNvSpPr/>
          <p:nvPr>
            <p:ph idx="2" type="sldImg"/>
          </p:nvPr>
        </p:nvSpPr>
        <p:spPr>
          <a:xfrm>
            <a:off x="731520" y="1200150"/>
            <a:ext cx="5852160" cy="324040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g10cf4fc5cf7_0_25:notes"/>
          <p:cNvSpPr txBox="1"/>
          <p:nvPr>
            <p:ph idx="1" type="body"/>
          </p:nvPr>
        </p:nvSpPr>
        <p:spPr>
          <a:xfrm>
            <a:off x="731520" y="4620577"/>
            <a:ext cx="5852160" cy="3780630"/>
          </a:xfrm>
          <a:prstGeom prst="rect">
            <a:avLst/>
          </a:prstGeom>
          <a:noFill/>
          <a:ln>
            <a:noFill/>
          </a:ln>
        </p:spPr>
        <p:txBody>
          <a:bodyPr anchorCtr="0" anchor="t" bIns="48500" lIns="97000" spcFirstLastPara="1" rIns="97000" wrap="square" tIns="48500">
            <a:noAutofit/>
          </a:bodyPr>
          <a:lstStyle/>
          <a:p>
            <a:pPr indent="0" lvl="0" marL="0" rtl="0" algn="l">
              <a:spcBef>
                <a:spcPts val="0"/>
              </a:spcBef>
              <a:spcAft>
                <a:spcPts val="0"/>
              </a:spcAft>
              <a:buNone/>
            </a:pPr>
            <a:r>
              <a:rPr lang="en-US" sz="1500"/>
              <a:t>Provide resources</a:t>
            </a:r>
            <a:endParaRPr sz="1500"/>
          </a:p>
          <a:p>
            <a:pPr indent="0" lvl="0" marL="0" rtl="0" algn="l">
              <a:spcBef>
                <a:spcPts val="0"/>
              </a:spcBef>
              <a:spcAft>
                <a:spcPts val="0"/>
              </a:spcAft>
              <a:buNone/>
            </a:pPr>
            <a:r>
              <a:rPr lang="en-US" sz="1500"/>
              <a:t>Mike Kotter’s Change leadership that a starting point based on culture</a:t>
            </a:r>
            <a:endParaRPr sz="1500"/>
          </a:p>
          <a:p>
            <a:pPr indent="0" lvl="0" marL="0" rtl="0" algn="l">
              <a:spcBef>
                <a:spcPts val="0"/>
              </a:spcBef>
              <a:spcAft>
                <a:spcPts val="0"/>
              </a:spcAft>
              <a:buClr>
                <a:schemeClr val="dk1"/>
              </a:buClr>
              <a:buFont typeface="Arial"/>
              <a:buNone/>
            </a:pPr>
            <a:r>
              <a:rPr lang="en-US" sz="1500"/>
              <a:t>TAD - Identify ways to embrace Kotter’s theory as a norm in institutional operations at all levels. </a:t>
            </a:r>
            <a:endParaRPr sz="1500"/>
          </a:p>
          <a:p>
            <a:pPr indent="0" lvl="0" marL="0" rtl="0" algn="l">
              <a:spcBef>
                <a:spcPts val="0"/>
              </a:spcBef>
              <a:spcAft>
                <a:spcPts val="0"/>
              </a:spcAft>
              <a:buNone/>
            </a:pPr>
            <a:r>
              <a:rPr lang="en-US" sz="1500"/>
              <a:t>Colin Blog</a:t>
            </a:r>
            <a:endParaRPr sz="1500"/>
          </a:p>
          <a:p>
            <a:pPr indent="0" lvl="0" marL="0" rtl="0" algn="l">
              <a:spcBef>
                <a:spcPts val="0"/>
              </a:spcBef>
              <a:spcAft>
                <a:spcPts val="0"/>
              </a:spcAft>
              <a:buNone/>
            </a:pPr>
            <a:r>
              <a:rPr lang="en-US" sz="1500"/>
              <a:t>Find that champion of assessment- critical piece move the needle</a:t>
            </a:r>
            <a:endParaRPr sz="1500"/>
          </a:p>
          <a:p>
            <a:pPr indent="0" lvl="0" marL="0" rtl="0" algn="l">
              <a:spcBef>
                <a:spcPts val="0"/>
              </a:spcBef>
              <a:spcAft>
                <a:spcPts val="0"/>
              </a:spcAft>
              <a:buNone/>
            </a:pPr>
            <a:r>
              <a:rPr lang="en-US" sz="1500"/>
              <a:t>Embrace Kotter to run IE office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t/>
            </a:r>
            <a:endParaRPr sz="1500"/>
          </a:p>
        </p:txBody>
      </p:sp>
      <p:sp>
        <p:nvSpPr>
          <p:cNvPr id="128" name="Google Shape;128;g10cf4fc5cf7_0_25:notes"/>
          <p:cNvSpPr txBox="1"/>
          <p:nvPr>
            <p:ph idx="12" type="sldNum"/>
          </p:nvPr>
        </p:nvSpPr>
        <p:spPr>
          <a:xfrm>
            <a:off x="4143587" y="9119474"/>
            <a:ext cx="3169920" cy="481635"/>
          </a:xfrm>
          <a:prstGeom prst="rect">
            <a:avLst/>
          </a:prstGeom>
          <a:noFill/>
          <a:ln>
            <a:noFill/>
          </a:ln>
        </p:spPr>
        <p:txBody>
          <a:bodyPr anchorCtr="0" anchor="b" bIns="48500" lIns="97000" spcFirstLastPara="1" rIns="97000" wrap="square" tIns="48500">
            <a:noAutofit/>
          </a:bodyPr>
          <a:lstStyle/>
          <a:p>
            <a:pPr indent="0" lvl="0" marL="0" rtl="0" algn="r">
              <a:spcBef>
                <a:spcPts val="0"/>
              </a:spcBef>
              <a:spcAft>
                <a:spcPts val="0"/>
              </a:spcAft>
              <a:buNone/>
            </a:pPr>
            <a:fld id="{00000000-1234-1234-1234-123412341234}" type="slidenum">
              <a:rPr lang="en-US" sz="1500"/>
              <a:t>‹#›</a:t>
            </a:fld>
            <a:endParaRPr sz="15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p:cSld name="1 Column">
    <p:spTree>
      <p:nvGrpSpPr>
        <p:cNvPr id="14" name="Shape 14"/>
        <p:cNvGrpSpPr/>
        <p:nvPr/>
      </p:nvGrpSpPr>
      <p:grpSpPr>
        <a:xfrm>
          <a:off x="0" y="0"/>
          <a:ext cx="0" cy="0"/>
          <a:chOff x="0" y="0"/>
          <a:chExt cx="0" cy="0"/>
        </a:xfrm>
      </p:grpSpPr>
      <p:sp>
        <p:nvSpPr>
          <p:cNvPr id="15" name="Google Shape;15;p2"/>
          <p:cNvSpPr txBox="1"/>
          <p:nvPr>
            <p:ph idx="1" type="body"/>
          </p:nvPr>
        </p:nvSpPr>
        <p:spPr>
          <a:xfrm>
            <a:off x="594015" y="1645446"/>
            <a:ext cx="7983253" cy="2881313"/>
          </a:xfrm>
          <a:prstGeom prst="rect">
            <a:avLst/>
          </a:prstGeom>
          <a:noFill/>
          <a:ln>
            <a:noFill/>
          </a:ln>
        </p:spPr>
        <p:txBody>
          <a:bodyPr anchorCtr="0" anchor="t" bIns="45700" lIns="0" spcFirstLastPara="1" rIns="0" wrap="square" tIns="0">
            <a:noAutofit/>
          </a:bodyPr>
          <a:lstStyle>
            <a:lvl1pPr indent="-228600" lvl="0" marL="457200" marR="0" rtl="0" algn="l">
              <a:lnSpc>
                <a:spcPct val="157142"/>
              </a:lnSpc>
              <a:spcBef>
                <a:spcPts val="280"/>
              </a:spcBef>
              <a:spcAft>
                <a:spcPts val="0"/>
              </a:spcAft>
              <a:buClr>
                <a:srgbClr val="3E3E3E"/>
              </a:buClr>
              <a:buSzPts val="1400"/>
              <a:buFont typeface="Arial"/>
              <a:buNone/>
              <a:defRPr b="0" i="0" sz="1400" u="none" cap="none" strike="noStrike">
                <a:solidFill>
                  <a:srgbClr val="3E3E3E"/>
                </a:solidFill>
                <a:latin typeface="Arial"/>
                <a:ea typeface="Arial"/>
                <a:cs typeface="Arial"/>
                <a:sym typeface="Arial"/>
              </a:defRPr>
            </a:lvl1pPr>
            <a:lvl2pPr indent="-406400" lvl="1" marL="914400" marR="0" rtl="0" algn="l">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6" name="Google Shape;16;p2"/>
          <p:cNvSpPr txBox="1"/>
          <p:nvPr>
            <p:ph idx="12" type="sldNum"/>
          </p:nvPr>
        </p:nvSpPr>
        <p:spPr>
          <a:xfrm>
            <a:off x="449179" y="4671051"/>
            <a:ext cx="341653" cy="274637"/>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1" i="0" sz="1000" u="none" cap="none" strike="noStrike">
                <a:solidFill>
                  <a:schemeClr val="dk2"/>
                </a:solidFill>
                <a:latin typeface="Arial"/>
                <a:ea typeface="Arial"/>
                <a:cs typeface="Arial"/>
                <a:sym typeface="Arial"/>
              </a:defRPr>
            </a:lvl1pPr>
            <a:lvl2pPr indent="0" lvl="1" marL="0" algn="l">
              <a:spcBef>
                <a:spcPts val="0"/>
              </a:spcBef>
              <a:buNone/>
              <a:defRPr b="1" i="0" sz="1000" u="none" cap="none" strike="noStrike">
                <a:solidFill>
                  <a:schemeClr val="dk2"/>
                </a:solidFill>
                <a:latin typeface="Arial"/>
                <a:ea typeface="Arial"/>
                <a:cs typeface="Arial"/>
                <a:sym typeface="Arial"/>
              </a:defRPr>
            </a:lvl2pPr>
            <a:lvl3pPr indent="0" lvl="2" marL="0" algn="l">
              <a:spcBef>
                <a:spcPts val="0"/>
              </a:spcBef>
              <a:buNone/>
              <a:defRPr b="1" i="0" sz="1000" u="none" cap="none" strike="noStrike">
                <a:solidFill>
                  <a:schemeClr val="dk2"/>
                </a:solidFill>
                <a:latin typeface="Arial"/>
                <a:ea typeface="Arial"/>
                <a:cs typeface="Arial"/>
                <a:sym typeface="Arial"/>
              </a:defRPr>
            </a:lvl3pPr>
            <a:lvl4pPr indent="0" lvl="3" marL="0" algn="l">
              <a:spcBef>
                <a:spcPts val="0"/>
              </a:spcBef>
              <a:buNone/>
              <a:defRPr b="1" i="0" sz="1000" u="none" cap="none" strike="noStrike">
                <a:solidFill>
                  <a:schemeClr val="dk2"/>
                </a:solidFill>
                <a:latin typeface="Arial"/>
                <a:ea typeface="Arial"/>
                <a:cs typeface="Arial"/>
                <a:sym typeface="Arial"/>
              </a:defRPr>
            </a:lvl4pPr>
            <a:lvl5pPr indent="0" lvl="4" marL="0" algn="l">
              <a:spcBef>
                <a:spcPts val="0"/>
              </a:spcBef>
              <a:buNone/>
              <a:defRPr b="1" i="0" sz="1000" u="none" cap="none" strike="noStrike">
                <a:solidFill>
                  <a:schemeClr val="dk2"/>
                </a:solidFill>
                <a:latin typeface="Arial"/>
                <a:ea typeface="Arial"/>
                <a:cs typeface="Arial"/>
                <a:sym typeface="Arial"/>
              </a:defRPr>
            </a:lvl5pPr>
            <a:lvl6pPr indent="0" lvl="5" marL="0" algn="l">
              <a:spcBef>
                <a:spcPts val="0"/>
              </a:spcBef>
              <a:buNone/>
              <a:defRPr b="1" i="0" sz="1000" u="none" cap="none" strike="noStrike">
                <a:solidFill>
                  <a:schemeClr val="dk2"/>
                </a:solidFill>
                <a:latin typeface="Arial"/>
                <a:ea typeface="Arial"/>
                <a:cs typeface="Arial"/>
                <a:sym typeface="Arial"/>
              </a:defRPr>
            </a:lvl6pPr>
            <a:lvl7pPr indent="0" lvl="6" marL="0" algn="l">
              <a:spcBef>
                <a:spcPts val="0"/>
              </a:spcBef>
              <a:buNone/>
              <a:defRPr b="1" i="0" sz="1000" u="none" cap="none" strike="noStrike">
                <a:solidFill>
                  <a:schemeClr val="dk2"/>
                </a:solidFill>
                <a:latin typeface="Arial"/>
                <a:ea typeface="Arial"/>
                <a:cs typeface="Arial"/>
                <a:sym typeface="Arial"/>
              </a:defRPr>
            </a:lvl7pPr>
            <a:lvl8pPr indent="0" lvl="7" marL="0" algn="l">
              <a:spcBef>
                <a:spcPts val="0"/>
              </a:spcBef>
              <a:buNone/>
              <a:defRPr b="1" i="0" sz="1000" u="none" cap="none" strike="noStrike">
                <a:solidFill>
                  <a:schemeClr val="dk2"/>
                </a:solidFill>
                <a:latin typeface="Arial"/>
                <a:ea typeface="Arial"/>
                <a:cs typeface="Arial"/>
                <a:sym typeface="Arial"/>
              </a:defRPr>
            </a:lvl8pPr>
            <a:lvl9pPr indent="0" lvl="8" marL="0" algn="l">
              <a:spcBef>
                <a:spcPts val="0"/>
              </a:spcBef>
              <a:buNone/>
              <a:defRPr b="1"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7" name="Google Shape;17;p2"/>
          <p:cNvSpPr txBox="1"/>
          <p:nvPr>
            <p:ph type="title"/>
          </p:nvPr>
        </p:nvSpPr>
        <p:spPr>
          <a:xfrm>
            <a:off x="573274" y="216568"/>
            <a:ext cx="6527539" cy="565484"/>
          </a:xfrm>
          <a:prstGeom prst="rect">
            <a:avLst/>
          </a:prstGeom>
          <a:noFill/>
          <a:ln>
            <a:noFill/>
          </a:ln>
        </p:spPr>
        <p:txBody>
          <a:bodyPr anchorCtr="0" anchor="ctr" bIns="45700" lIns="0" spcFirstLastPara="1" rIns="91425" wrap="square" tIns="0">
            <a:normAutofit/>
          </a:bodyPr>
          <a:lstStyle>
            <a:lvl1pPr lvl="0" marR="0" rtl="0" algn="l">
              <a:spcBef>
                <a:spcPts val="0"/>
              </a:spcBef>
              <a:spcAft>
                <a:spcPts val="0"/>
              </a:spcAft>
              <a:buClr>
                <a:srgbClr val="005C84"/>
              </a:buClr>
              <a:buSzPts val="2000"/>
              <a:buFont typeface="Arial"/>
              <a:buNone/>
              <a:defRPr b="0" i="0" sz="2000" u="none" cap="none" strike="noStrike">
                <a:solidFill>
                  <a:srgbClr val="005C84"/>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 line">
  <p:cSld name="1_Blank w line">
    <p:spTree>
      <p:nvGrpSpPr>
        <p:cNvPr id="47" name="Shape 47"/>
        <p:cNvGrpSpPr/>
        <p:nvPr/>
      </p:nvGrpSpPr>
      <p:grpSpPr>
        <a:xfrm>
          <a:off x="0" y="0"/>
          <a:ext cx="0" cy="0"/>
          <a:chOff x="0" y="0"/>
          <a:chExt cx="0" cy="0"/>
        </a:xfrm>
      </p:grpSpPr>
      <p:sp>
        <p:nvSpPr>
          <p:cNvPr id="48" name="Google Shape;48;p11"/>
          <p:cNvSpPr txBox="1"/>
          <p:nvPr>
            <p:ph type="title"/>
          </p:nvPr>
        </p:nvSpPr>
        <p:spPr>
          <a:xfrm>
            <a:off x="449180" y="216568"/>
            <a:ext cx="6527400" cy="565500"/>
          </a:xfrm>
          <a:prstGeom prst="rect">
            <a:avLst/>
          </a:prstGeom>
          <a:noFill/>
          <a:ln>
            <a:noFill/>
          </a:ln>
        </p:spPr>
        <p:txBody>
          <a:bodyPr anchorCtr="0" anchor="ctr" bIns="45700" lIns="0" spcFirstLastPara="1" rIns="91425" wrap="square" tIns="0">
            <a:normAutofit/>
          </a:bodyPr>
          <a:lstStyle>
            <a:lvl1pPr lvl="0" marR="0" rtl="0" algn="l">
              <a:lnSpc>
                <a:spcPct val="100000"/>
              </a:lnSpc>
              <a:spcBef>
                <a:spcPts val="0"/>
              </a:spcBef>
              <a:spcAft>
                <a:spcPts val="0"/>
              </a:spcAft>
              <a:buClr>
                <a:srgbClr val="005C84"/>
              </a:buClr>
              <a:buSzPts val="2667"/>
              <a:buFont typeface="Arial"/>
              <a:buNone/>
              <a:defRPr b="0" i="0" sz="2000" u="none" cap="none" strike="noStrike">
                <a:solidFill>
                  <a:srgbClr val="005C84"/>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rgbClr val="000000"/>
                </a:solidFill>
                <a:latin typeface="Arial"/>
                <a:ea typeface="Arial"/>
                <a:cs typeface="Arial"/>
                <a:sym typeface="Arial"/>
              </a:defRPr>
            </a:lvl9pPr>
          </a:lstStyle>
          <a:p/>
        </p:txBody>
      </p:sp>
      <p:sp>
        <p:nvSpPr>
          <p:cNvPr id="49" name="Google Shape;49;p11"/>
          <p:cNvSpPr txBox="1"/>
          <p:nvPr>
            <p:ph idx="12" type="sldNum"/>
          </p:nvPr>
        </p:nvSpPr>
        <p:spPr>
          <a:xfrm>
            <a:off x="449180" y="4671052"/>
            <a:ext cx="341700" cy="2745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chemeClr val="dk2"/>
              </a:buClr>
              <a:buSzPts val="1000"/>
              <a:buFont typeface="Arial"/>
              <a:buNone/>
              <a:defRPr b="1" i="0" sz="10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chemeClr val="dk2"/>
              </a:buClr>
              <a:buSzPts val="1000"/>
              <a:buFont typeface="Arial"/>
              <a:buNone/>
              <a:defRPr b="1" i="0" sz="10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chemeClr val="dk2"/>
              </a:buClr>
              <a:buSzPts val="1000"/>
              <a:buFont typeface="Arial"/>
              <a:buNone/>
              <a:defRPr b="1" i="0" sz="10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chemeClr val="dk2"/>
              </a:buClr>
              <a:buSzPts val="1000"/>
              <a:buFont typeface="Arial"/>
              <a:buNone/>
              <a:defRPr b="1" i="0" sz="10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chemeClr val="dk2"/>
              </a:buClr>
              <a:buSzPts val="1000"/>
              <a:buFont typeface="Arial"/>
              <a:buNone/>
              <a:defRPr b="1" i="0" sz="10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chemeClr val="dk2"/>
              </a:buClr>
              <a:buSzPts val="1000"/>
              <a:buFont typeface="Arial"/>
              <a:buNone/>
              <a:defRPr b="1" i="0" sz="10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chemeClr val="dk2"/>
              </a:buClr>
              <a:buSzPts val="1000"/>
              <a:buFont typeface="Arial"/>
              <a:buNone/>
              <a:defRPr b="1" i="0" sz="10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chemeClr val="dk2"/>
              </a:buClr>
              <a:buSzPts val="1000"/>
              <a:buFont typeface="Arial"/>
              <a:buNone/>
              <a:defRPr b="1" i="0" sz="10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chemeClr val="dk2"/>
              </a:buClr>
              <a:buSzPts val="1000"/>
              <a:buFont typeface="Arial"/>
              <a:buNone/>
              <a:defRPr b="1"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1 Column">
  <p:cSld name="2_1 Column">
    <p:spTree>
      <p:nvGrpSpPr>
        <p:cNvPr id="18" name="Shape 18"/>
        <p:cNvGrpSpPr/>
        <p:nvPr/>
      </p:nvGrpSpPr>
      <p:grpSpPr>
        <a:xfrm>
          <a:off x="0" y="0"/>
          <a:ext cx="0" cy="0"/>
          <a:chOff x="0" y="0"/>
          <a:chExt cx="0" cy="0"/>
        </a:xfrm>
      </p:grpSpPr>
      <p:sp>
        <p:nvSpPr>
          <p:cNvPr id="19" name="Google Shape;19;p3"/>
          <p:cNvSpPr txBox="1"/>
          <p:nvPr>
            <p:ph idx="1" type="body"/>
          </p:nvPr>
        </p:nvSpPr>
        <p:spPr>
          <a:xfrm>
            <a:off x="594015" y="1645446"/>
            <a:ext cx="7983253" cy="2881313"/>
          </a:xfrm>
          <a:prstGeom prst="rect">
            <a:avLst/>
          </a:prstGeom>
          <a:noFill/>
          <a:ln>
            <a:noFill/>
          </a:ln>
        </p:spPr>
        <p:txBody>
          <a:bodyPr anchorCtr="0" anchor="t" bIns="45700" lIns="0" spcFirstLastPara="1" rIns="0" wrap="square" tIns="0">
            <a:noAutofit/>
          </a:bodyPr>
          <a:lstStyle>
            <a:lvl1pPr indent="-228600" lvl="0" marL="457200" marR="0" rtl="0" algn="l">
              <a:lnSpc>
                <a:spcPct val="157142"/>
              </a:lnSpc>
              <a:spcBef>
                <a:spcPts val="280"/>
              </a:spcBef>
              <a:spcAft>
                <a:spcPts val="0"/>
              </a:spcAft>
              <a:buClr>
                <a:srgbClr val="3E3E3E"/>
              </a:buClr>
              <a:buSzPts val="1400"/>
              <a:buFont typeface="Arial"/>
              <a:buNone/>
              <a:defRPr b="0" i="0" sz="1400" u="none" cap="none" strike="noStrike">
                <a:solidFill>
                  <a:srgbClr val="3E3E3E"/>
                </a:solidFill>
                <a:latin typeface="Arial"/>
                <a:ea typeface="Arial"/>
                <a:cs typeface="Arial"/>
                <a:sym typeface="Arial"/>
              </a:defRPr>
            </a:lvl1pPr>
            <a:lvl2pPr indent="-406400" lvl="1" marL="914400" marR="0" rtl="0" algn="l">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0" name="Google Shape;20;p3"/>
          <p:cNvSpPr txBox="1"/>
          <p:nvPr>
            <p:ph type="title"/>
          </p:nvPr>
        </p:nvSpPr>
        <p:spPr>
          <a:xfrm>
            <a:off x="573274" y="216568"/>
            <a:ext cx="6527539" cy="565484"/>
          </a:xfrm>
          <a:prstGeom prst="rect">
            <a:avLst/>
          </a:prstGeom>
          <a:noFill/>
          <a:ln>
            <a:noFill/>
          </a:ln>
        </p:spPr>
        <p:txBody>
          <a:bodyPr anchorCtr="0" anchor="ctr" bIns="45700" lIns="0" spcFirstLastPara="1" rIns="91425" wrap="square" tIns="0">
            <a:normAutofit/>
          </a:bodyPr>
          <a:lstStyle>
            <a:lvl1pPr lvl="0" marR="0" rtl="0" algn="l">
              <a:spcBef>
                <a:spcPts val="0"/>
              </a:spcBef>
              <a:spcAft>
                <a:spcPts val="0"/>
              </a:spcAft>
              <a:buClr>
                <a:srgbClr val="005C84"/>
              </a:buClr>
              <a:buSzPts val="2000"/>
              <a:buFont typeface="Arial"/>
              <a:buNone/>
              <a:defRPr b="0" i="0" sz="2000" u="none" cap="none" strike="noStrike">
                <a:solidFill>
                  <a:srgbClr val="005C84"/>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p:cSld name="2 Column">
    <p:spTree>
      <p:nvGrpSpPr>
        <p:cNvPr id="21" name="Shape 21"/>
        <p:cNvGrpSpPr/>
        <p:nvPr/>
      </p:nvGrpSpPr>
      <p:grpSpPr>
        <a:xfrm>
          <a:off x="0" y="0"/>
          <a:ext cx="0" cy="0"/>
          <a:chOff x="0" y="0"/>
          <a:chExt cx="0" cy="0"/>
        </a:xfrm>
      </p:grpSpPr>
      <p:sp>
        <p:nvSpPr>
          <p:cNvPr id="22" name="Google Shape;22;p4"/>
          <p:cNvSpPr txBox="1"/>
          <p:nvPr>
            <p:ph idx="1" type="body"/>
          </p:nvPr>
        </p:nvSpPr>
        <p:spPr>
          <a:xfrm>
            <a:off x="573274" y="1167650"/>
            <a:ext cx="7917927" cy="3050123"/>
          </a:xfrm>
          <a:prstGeom prst="rect">
            <a:avLst/>
          </a:prstGeom>
          <a:noFill/>
          <a:ln>
            <a:noFill/>
          </a:ln>
        </p:spPr>
        <p:txBody>
          <a:bodyPr anchorCtr="0" anchor="t" bIns="45700" lIns="0" spcFirstLastPara="1" rIns="0" wrap="square" tIns="0">
            <a:noAutofit/>
          </a:bodyPr>
          <a:lstStyle>
            <a:lvl1pPr indent="-228600" lvl="0" marL="457200" marR="0" rtl="0" algn="l">
              <a:lnSpc>
                <a:spcPct val="137500"/>
              </a:lnSpc>
              <a:spcBef>
                <a:spcPts val="320"/>
              </a:spcBef>
              <a:spcAft>
                <a:spcPts val="0"/>
              </a:spcAft>
              <a:buClr>
                <a:srgbClr val="3E3E3E"/>
              </a:buClr>
              <a:buSzPts val="1600"/>
              <a:buFont typeface="Arial"/>
              <a:buNone/>
              <a:defRPr b="0" i="0" sz="1600" u="none" cap="none" strike="noStrike">
                <a:solidFill>
                  <a:srgbClr val="3E3E3E"/>
                </a:solidFill>
                <a:latin typeface="Arial"/>
                <a:ea typeface="Arial"/>
                <a:cs typeface="Arial"/>
                <a:sym typeface="Arial"/>
              </a:defRPr>
            </a:lvl1pPr>
            <a:lvl2pPr indent="-406400" lvl="1" marL="914400" marR="0" rtl="0" algn="l">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3" name="Google Shape;23;p4"/>
          <p:cNvSpPr txBox="1"/>
          <p:nvPr>
            <p:ph type="title"/>
          </p:nvPr>
        </p:nvSpPr>
        <p:spPr>
          <a:xfrm>
            <a:off x="573274" y="216568"/>
            <a:ext cx="6527539" cy="565484"/>
          </a:xfrm>
          <a:prstGeom prst="rect">
            <a:avLst/>
          </a:prstGeom>
          <a:noFill/>
          <a:ln>
            <a:noFill/>
          </a:ln>
        </p:spPr>
        <p:txBody>
          <a:bodyPr anchorCtr="0" anchor="ctr" bIns="45700" lIns="0" spcFirstLastPara="1" rIns="91425" wrap="square" tIns="0">
            <a:normAutofit/>
          </a:bodyPr>
          <a:lstStyle>
            <a:lvl1pPr lvl="0" marR="0" rtl="0" algn="l">
              <a:spcBef>
                <a:spcPts val="0"/>
              </a:spcBef>
              <a:spcAft>
                <a:spcPts val="0"/>
              </a:spcAft>
              <a:buClr>
                <a:srgbClr val="005C84"/>
              </a:buClr>
              <a:buSzPts val="2000"/>
              <a:buFont typeface="Arial"/>
              <a:buNone/>
              <a:defRPr b="0" i="0" sz="2000" u="none" cap="none" strike="noStrike">
                <a:solidFill>
                  <a:srgbClr val="005C84"/>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4" name="Google Shape;24;p4"/>
          <p:cNvSpPr txBox="1"/>
          <p:nvPr>
            <p:ph idx="12" type="sldNum"/>
          </p:nvPr>
        </p:nvSpPr>
        <p:spPr>
          <a:xfrm>
            <a:off x="449179" y="4671051"/>
            <a:ext cx="341653" cy="274637"/>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1" sz="1000">
                <a:solidFill>
                  <a:schemeClr val="dk2"/>
                </a:solidFill>
                <a:latin typeface="Arial"/>
                <a:ea typeface="Arial"/>
                <a:cs typeface="Arial"/>
                <a:sym typeface="Arial"/>
              </a:defRPr>
            </a:lvl1pPr>
            <a:lvl2pPr indent="0" lvl="1" marL="0" algn="l">
              <a:spcBef>
                <a:spcPts val="0"/>
              </a:spcBef>
              <a:buNone/>
              <a:defRPr b="1" sz="1000">
                <a:solidFill>
                  <a:schemeClr val="dk2"/>
                </a:solidFill>
                <a:latin typeface="Arial"/>
                <a:ea typeface="Arial"/>
                <a:cs typeface="Arial"/>
                <a:sym typeface="Arial"/>
              </a:defRPr>
            </a:lvl2pPr>
            <a:lvl3pPr indent="0" lvl="2" marL="0" algn="l">
              <a:spcBef>
                <a:spcPts val="0"/>
              </a:spcBef>
              <a:buNone/>
              <a:defRPr b="1" sz="1000">
                <a:solidFill>
                  <a:schemeClr val="dk2"/>
                </a:solidFill>
                <a:latin typeface="Arial"/>
                <a:ea typeface="Arial"/>
                <a:cs typeface="Arial"/>
                <a:sym typeface="Arial"/>
              </a:defRPr>
            </a:lvl3pPr>
            <a:lvl4pPr indent="0" lvl="3" marL="0" algn="l">
              <a:spcBef>
                <a:spcPts val="0"/>
              </a:spcBef>
              <a:buNone/>
              <a:defRPr b="1" sz="1000">
                <a:solidFill>
                  <a:schemeClr val="dk2"/>
                </a:solidFill>
                <a:latin typeface="Arial"/>
                <a:ea typeface="Arial"/>
                <a:cs typeface="Arial"/>
                <a:sym typeface="Arial"/>
              </a:defRPr>
            </a:lvl4pPr>
            <a:lvl5pPr indent="0" lvl="4" marL="0" algn="l">
              <a:spcBef>
                <a:spcPts val="0"/>
              </a:spcBef>
              <a:buNone/>
              <a:defRPr b="1" sz="1000">
                <a:solidFill>
                  <a:schemeClr val="dk2"/>
                </a:solidFill>
                <a:latin typeface="Arial"/>
                <a:ea typeface="Arial"/>
                <a:cs typeface="Arial"/>
                <a:sym typeface="Arial"/>
              </a:defRPr>
            </a:lvl5pPr>
            <a:lvl6pPr indent="0" lvl="5" marL="0" algn="l">
              <a:spcBef>
                <a:spcPts val="0"/>
              </a:spcBef>
              <a:buNone/>
              <a:defRPr b="1" sz="1000">
                <a:solidFill>
                  <a:schemeClr val="dk2"/>
                </a:solidFill>
                <a:latin typeface="Arial"/>
                <a:ea typeface="Arial"/>
                <a:cs typeface="Arial"/>
                <a:sym typeface="Arial"/>
              </a:defRPr>
            </a:lvl6pPr>
            <a:lvl7pPr indent="0" lvl="6" marL="0" algn="l">
              <a:spcBef>
                <a:spcPts val="0"/>
              </a:spcBef>
              <a:buNone/>
              <a:defRPr b="1" sz="1000">
                <a:solidFill>
                  <a:schemeClr val="dk2"/>
                </a:solidFill>
                <a:latin typeface="Arial"/>
                <a:ea typeface="Arial"/>
                <a:cs typeface="Arial"/>
                <a:sym typeface="Arial"/>
              </a:defRPr>
            </a:lvl7pPr>
            <a:lvl8pPr indent="0" lvl="7" marL="0" algn="l">
              <a:spcBef>
                <a:spcPts val="0"/>
              </a:spcBef>
              <a:buNone/>
              <a:defRPr b="1" sz="1000">
                <a:solidFill>
                  <a:schemeClr val="dk2"/>
                </a:solidFill>
                <a:latin typeface="Arial"/>
                <a:ea typeface="Arial"/>
                <a:cs typeface="Arial"/>
                <a:sym typeface="Arial"/>
              </a:defRPr>
            </a:lvl8pPr>
            <a:lvl9pPr indent="0" lvl="8" marL="0" algn="l">
              <a:spcBef>
                <a:spcPts val="0"/>
              </a:spcBef>
              <a:buNone/>
              <a:defRPr b="1" sz="1000">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lumn &amp; Picture">
  <p:cSld name="Column &amp; Picture">
    <p:spTree>
      <p:nvGrpSpPr>
        <p:cNvPr id="25" name="Shape 25"/>
        <p:cNvGrpSpPr/>
        <p:nvPr/>
      </p:nvGrpSpPr>
      <p:grpSpPr>
        <a:xfrm>
          <a:off x="0" y="0"/>
          <a:ext cx="0" cy="0"/>
          <a:chOff x="0" y="0"/>
          <a:chExt cx="0" cy="0"/>
        </a:xfrm>
      </p:grpSpPr>
      <p:sp>
        <p:nvSpPr>
          <p:cNvPr id="26" name="Google Shape;26;p5"/>
          <p:cNvSpPr txBox="1"/>
          <p:nvPr>
            <p:ph idx="1" type="body"/>
          </p:nvPr>
        </p:nvSpPr>
        <p:spPr>
          <a:xfrm>
            <a:off x="589286" y="1044082"/>
            <a:ext cx="3430780" cy="3239252"/>
          </a:xfrm>
          <a:prstGeom prst="rect">
            <a:avLst/>
          </a:prstGeom>
          <a:noFill/>
          <a:ln>
            <a:noFill/>
          </a:ln>
        </p:spPr>
        <p:txBody>
          <a:bodyPr anchorCtr="0" anchor="t" bIns="45700" lIns="0" spcFirstLastPara="1" rIns="0" wrap="square" tIns="0">
            <a:noAutofit/>
          </a:bodyPr>
          <a:lstStyle>
            <a:lvl1pPr indent="-228600" lvl="0" marL="457200" marR="0" rtl="0" algn="l">
              <a:lnSpc>
                <a:spcPct val="157142"/>
              </a:lnSpc>
              <a:spcBef>
                <a:spcPts val="280"/>
              </a:spcBef>
              <a:spcAft>
                <a:spcPts val="0"/>
              </a:spcAft>
              <a:buClr>
                <a:srgbClr val="3E3E3E"/>
              </a:buClr>
              <a:buSzPts val="1400"/>
              <a:buFont typeface="Arial"/>
              <a:buNone/>
              <a:defRPr b="0" i="0" sz="1400" u="none" cap="none" strike="noStrike">
                <a:solidFill>
                  <a:srgbClr val="3E3E3E"/>
                </a:solidFill>
                <a:latin typeface="Arial"/>
                <a:ea typeface="Arial"/>
                <a:cs typeface="Arial"/>
                <a:sym typeface="Arial"/>
              </a:defRPr>
            </a:lvl1pPr>
            <a:lvl2pPr indent="-406400" lvl="1" marL="914400" marR="0" rtl="0" algn="l">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7" name="Google Shape;27;p5"/>
          <p:cNvSpPr/>
          <p:nvPr>
            <p:ph idx="2" type="pic"/>
          </p:nvPr>
        </p:nvSpPr>
        <p:spPr>
          <a:xfrm>
            <a:off x="4898797" y="1044082"/>
            <a:ext cx="3642721" cy="3206642"/>
          </a:xfrm>
          <a:prstGeom prst="rect">
            <a:avLst/>
          </a:prstGeom>
          <a:solidFill>
            <a:srgbClr val="A4A4A4"/>
          </a:solidFill>
          <a:ln>
            <a:noFill/>
          </a:ln>
        </p:spPr>
      </p:sp>
      <p:cxnSp>
        <p:nvCxnSpPr>
          <p:cNvPr id="28" name="Google Shape;28;p5"/>
          <p:cNvCxnSpPr/>
          <p:nvPr/>
        </p:nvCxnSpPr>
        <p:spPr>
          <a:xfrm rot="10800000">
            <a:off x="4572000" y="1004102"/>
            <a:ext cx="8238" cy="3246621"/>
          </a:xfrm>
          <a:prstGeom prst="straightConnector1">
            <a:avLst/>
          </a:prstGeom>
          <a:noFill/>
          <a:ln cap="rnd" cmpd="sng" w="9525">
            <a:solidFill>
              <a:srgbClr val="A4A4A4"/>
            </a:solidFill>
            <a:prstDash val="solid"/>
            <a:round/>
            <a:headEnd len="sm" w="sm" type="none"/>
            <a:tailEnd len="sm" w="sm" type="none"/>
          </a:ln>
        </p:spPr>
      </p:cxnSp>
      <p:sp>
        <p:nvSpPr>
          <p:cNvPr id="29" name="Google Shape;29;p5"/>
          <p:cNvSpPr txBox="1"/>
          <p:nvPr>
            <p:ph type="title"/>
          </p:nvPr>
        </p:nvSpPr>
        <p:spPr>
          <a:xfrm>
            <a:off x="573274" y="216568"/>
            <a:ext cx="6527539" cy="565484"/>
          </a:xfrm>
          <a:prstGeom prst="rect">
            <a:avLst/>
          </a:prstGeom>
          <a:noFill/>
          <a:ln>
            <a:noFill/>
          </a:ln>
        </p:spPr>
        <p:txBody>
          <a:bodyPr anchorCtr="0" anchor="ctr" bIns="45700" lIns="0" spcFirstLastPara="1" rIns="91425" wrap="square" tIns="0">
            <a:normAutofit/>
          </a:bodyPr>
          <a:lstStyle>
            <a:lvl1pPr lvl="0" marR="0" rtl="0" algn="l">
              <a:spcBef>
                <a:spcPts val="0"/>
              </a:spcBef>
              <a:spcAft>
                <a:spcPts val="0"/>
              </a:spcAft>
              <a:buClr>
                <a:srgbClr val="005C84"/>
              </a:buClr>
              <a:buSzPts val="2000"/>
              <a:buFont typeface="Arial"/>
              <a:buNone/>
              <a:defRPr b="0" i="0" sz="2000" u="none" cap="none" strike="noStrike">
                <a:solidFill>
                  <a:srgbClr val="005C84"/>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 name="Google Shape;30;p5"/>
          <p:cNvSpPr txBox="1"/>
          <p:nvPr>
            <p:ph idx="12" type="sldNum"/>
          </p:nvPr>
        </p:nvSpPr>
        <p:spPr>
          <a:xfrm>
            <a:off x="449179" y="4671051"/>
            <a:ext cx="341653" cy="274637"/>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1" sz="1000">
                <a:solidFill>
                  <a:schemeClr val="dk2"/>
                </a:solidFill>
                <a:latin typeface="Arial"/>
                <a:ea typeface="Arial"/>
                <a:cs typeface="Arial"/>
                <a:sym typeface="Arial"/>
              </a:defRPr>
            </a:lvl1pPr>
            <a:lvl2pPr indent="0" lvl="1" marL="0" algn="l">
              <a:spcBef>
                <a:spcPts val="0"/>
              </a:spcBef>
              <a:buNone/>
              <a:defRPr b="1" sz="1000">
                <a:solidFill>
                  <a:schemeClr val="dk2"/>
                </a:solidFill>
                <a:latin typeface="Arial"/>
                <a:ea typeface="Arial"/>
                <a:cs typeface="Arial"/>
                <a:sym typeface="Arial"/>
              </a:defRPr>
            </a:lvl2pPr>
            <a:lvl3pPr indent="0" lvl="2" marL="0" algn="l">
              <a:spcBef>
                <a:spcPts val="0"/>
              </a:spcBef>
              <a:buNone/>
              <a:defRPr b="1" sz="1000">
                <a:solidFill>
                  <a:schemeClr val="dk2"/>
                </a:solidFill>
                <a:latin typeface="Arial"/>
                <a:ea typeface="Arial"/>
                <a:cs typeface="Arial"/>
                <a:sym typeface="Arial"/>
              </a:defRPr>
            </a:lvl3pPr>
            <a:lvl4pPr indent="0" lvl="3" marL="0" algn="l">
              <a:spcBef>
                <a:spcPts val="0"/>
              </a:spcBef>
              <a:buNone/>
              <a:defRPr b="1" sz="1000">
                <a:solidFill>
                  <a:schemeClr val="dk2"/>
                </a:solidFill>
                <a:latin typeface="Arial"/>
                <a:ea typeface="Arial"/>
                <a:cs typeface="Arial"/>
                <a:sym typeface="Arial"/>
              </a:defRPr>
            </a:lvl4pPr>
            <a:lvl5pPr indent="0" lvl="4" marL="0" algn="l">
              <a:spcBef>
                <a:spcPts val="0"/>
              </a:spcBef>
              <a:buNone/>
              <a:defRPr b="1" sz="1000">
                <a:solidFill>
                  <a:schemeClr val="dk2"/>
                </a:solidFill>
                <a:latin typeface="Arial"/>
                <a:ea typeface="Arial"/>
                <a:cs typeface="Arial"/>
                <a:sym typeface="Arial"/>
              </a:defRPr>
            </a:lvl5pPr>
            <a:lvl6pPr indent="0" lvl="5" marL="0" algn="l">
              <a:spcBef>
                <a:spcPts val="0"/>
              </a:spcBef>
              <a:buNone/>
              <a:defRPr b="1" sz="1000">
                <a:solidFill>
                  <a:schemeClr val="dk2"/>
                </a:solidFill>
                <a:latin typeface="Arial"/>
                <a:ea typeface="Arial"/>
                <a:cs typeface="Arial"/>
                <a:sym typeface="Arial"/>
              </a:defRPr>
            </a:lvl6pPr>
            <a:lvl7pPr indent="0" lvl="6" marL="0" algn="l">
              <a:spcBef>
                <a:spcPts val="0"/>
              </a:spcBef>
              <a:buNone/>
              <a:defRPr b="1" sz="1000">
                <a:solidFill>
                  <a:schemeClr val="dk2"/>
                </a:solidFill>
                <a:latin typeface="Arial"/>
                <a:ea typeface="Arial"/>
                <a:cs typeface="Arial"/>
                <a:sym typeface="Arial"/>
              </a:defRPr>
            </a:lvl7pPr>
            <a:lvl8pPr indent="0" lvl="7" marL="0" algn="l">
              <a:spcBef>
                <a:spcPts val="0"/>
              </a:spcBef>
              <a:buNone/>
              <a:defRPr b="1" sz="1000">
                <a:solidFill>
                  <a:schemeClr val="dk2"/>
                </a:solidFill>
                <a:latin typeface="Arial"/>
                <a:ea typeface="Arial"/>
                <a:cs typeface="Arial"/>
                <a:sym typeface="Arial"/>
              </a:defRPr>
            </a:lvl8pPr>
            <a:lvl9pPr indent="0" lvl="8" marL="0" algn="l">
              <a:spcBef>
                <a:spcPts val="0"/>
              </a:spcBef>
              <a:buNone/>
              <a:defRPr b="1" sz="1000">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
                                        </p:tgtEl>
                                        <p:attrNameLst>
                                          <p:attrName>style.visibility</p:attrName>
                                        </p:attrNameLst>
                                      </p:cBhvr>
                                      <p:to>
                                        <p:strVal val="visible"/>
                                      </p:to>
                                    </p:set>
                                    <p:animEffect filter="fade" transition="in">
                                      <p:cBhvr>
                                        <p:cTn dur="500"/>
                                        <p:tgtEl>
                                          <p:spTgt spid="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 line">
  <p:cSld name="Blank w line">
    <p:spTree>
      <p:nvGrpSpPr>
        <p:cNvPr id="31" name="Shape 31"/>
        <p:cNvGrpSpPr/>
        <p:nvPr/>
      </p:nvGrpSpPr>
      <p:grpSpPr>
        <a:xfrm>
          <a:off x="0" y="0"/>
          <a:ext cx="0" cy="0"/>
          <a:chOff x="0" y="0"/>
          <a:chExt cx="0" cy="0"/>
        </a:xfrm>
      </p:grpSpPr>
      <p:sp>
        <p:nvSpPr>
          <p:cNvPr id="32" name="Google Shape;32;p6"/>
          <p:cNvSpPr txBox="1"/>
          <p:nvPr>
            <p:ph type="title"/>
          </p:nvPr>
        </p:nvSpPr>
        <p:spPr>
          <a:xfrm>
            <a:off x="573274" y="216568"/>
            <a:ext cx="6527539" cy="565484"/>
          </a:xfrm>
          <a:prstGeom prst="rect">
            <a:avLst/>
          </a:prstGeom>
          <a:noFill/>
          <a:ln>
            <a:noFill/>
          </a:ln>
        </p:spPr>
        <p:txBody>
          <a:bodyPr anchorCtr="0" anchor="ctr" bIns="45700" lIns="0" spcFirstLastPara="1" rIns="91425" wrap="square" tIns="0">
            <a:normAutofit/>
          </a:bodyPr>
          <a:lstStyle>
            <a:lvl1pPr lvl="0" marR="0" rtl="0" algn="l">
              <a:spcBef>
                <a:spcPts val="0"/>
              </a:spcBef>
              <a:spcAft>
                <a:spcPts val="0"/>
              </a:spcAft>
              <a:buClr>
                <a:srgbClr val="005C84"/>
              </a:buClr>
              <a:buSzPts val="2000"/>
              <a:buFont typeface="Arial"/>
              <a:buNone/>
              <a:defRPr b="0" i="0" sz="2000" u="none" cap="none" strike="noStrike">
                <a:solidFill>
                  <a:srgbClr val="005C84"/>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 name="Google Shape;33;p6"/>
          <p:cNvSpPr txBox="1"/>
          <p:nvPr>
            <p:ph idx="12" type="sldNum"/>
          </p:nvPr>
        </p:nvSpPr>
        <p:spPr>
          <a:xfrm>
            <a:off x="449179" y="4671051"/>
            <a:ext cx="341653" cy="274637"/>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1" sz="1000">
                <a:solidFill>
                  <a:schemeClr val="dk2"/>
                </a:solidFill>
                <a:latin typeface="Arial"/>
                <a:ea typeface="Arial"/>
                <a:cs typeface="Arial"/>
                <a:sym typeface="Arial"/>
              </a:defRPr>
            </a:lvl1pPr>
            <a:lvl2pPr indent="0" lvl="1" marL="0" algn="l">
              <a:spcBef>
                <a:spcPts val="0"/>
              </a:spcBef>
              <a:buNone/>
              <a:defRPr b="1" sz="1000">
                <a:solidFill>
                  <a:schemeClr val="dk2"/>
                </a:solidFill>
                <a:latin typeface="Arial"/>
                <a:ea typeface="Arial"/>
                <a:cs typeface="Arial"/>
                <a:sym typeface="Arial"/>
              </a:defRPr>
            </a:lvl2pPr>
            <a:lvl3pPr indent="0" lvl="2" marL="0" algn="l">
              <a:spcBef>
                <a:spcPts val="0"/>
              </a:spcBef>
              <a:buNone/>
              <a:defRPr b="1" sz="1000">
                <a:solidFill>
                  <a:schemeClr val="dk2"/>
                </a:solidFill>
                <a:latin typeface="Arial"/>
                <a:ea typeface="Arial"/>
                <a:cs typeface="Arial"/>
                <a:sym typeface="Arial"/>
              </a:defRPr>
            </a:lvl3pPr>
            <a:lvl4pPr indent="0" lvl="3" marL="0" algn="l">
              <a:spcBef>
                <a:spcPts val="0"/>
              </a:spcBef>
              <a:buNone/>
              <a:defRPr b="1" sz="1000">
                <a:solidFill>
                  <a:schemeClr val="dk2"/>
                </a:solidFill>
                <a:latin typeface="Arial"/>
                <a:ea typeface="Arial"/>
                <a:cs typeface="Arial"/>
                <a:sym typeface="Arial"/>
              </a:defRPr>
            </a:lvl4pPr>
            <a:lvl5pPr indent="0" lvl="4" marL="0" algn="l">
              <a:spcBef>
                <a:spcPts val="0"/>
              </a:spcBef>
              <a:buNone/>
              <a:defRPr b="1" sz="1000">
                <a:solidFill>
                  <a:schemeClr val="dk2"/>
                </a:solidFill>
                <a:latin typeface="Arial"/>
                <a:ea typeface="Arial"/>
                <a:cs typeface="Arial"/>
                <a:sym typeface="Arial"/>
              </a:defRPr>
            </a:lvl5pPr>
            <a:lvl6pPr indent="0" lvl="5" marL="0" algn="l">
              <a:spcBef>
                <a:spcPts val="0"/>
              </a:spcBef>
              <a:buNone/>
              <a:defRPr b="1" sz="1000">
                <a:solidFill>
                  <a:schemeClr val="dk2"/>
                </a:solidFill>
                <a:latin typeface="Arial"/>
                <a:ea typeface="Arial"/>
                <a:cs typeface="Arial"/>
                <a:sym typeface="Arial"/>
              </a:defRPr>
            </a:lvl6pPr>
            <a:lvl7pPr indent="0" lvl="6" marL="0" algn="l">
              <a:spcBef>
                <a:spcPts val="0"/>
              </a:spcBef>
              <a:buNone/>
              <a:defRPr b="1" sz="1000">
                <a:solidFill>
                  <a:schemeClr val="dk2"/>
                </a:solidFill>
                <a:latin typeface="Arial"/>
                <a:ea typeface="Arial"/>
                <a:cs typeface="Arial"/>
                <a:sym typeface="Arial"/>
              </a:defRPr>
            </a:lvl7pPr>
            <a:lvl8pPr indent="0" lvl="7" marL="0" algn="l">
              <a:spcBef>
                <a:spcPts val="0"/>
              </a:spcBef>
              <a:buNone/>
              <a:defRPr b="1" sz="1000">
                <a:solidFill>
                  <a:schemeClr val="dk2"/>
                </a:solidFill>
                <a:latin typeface="Arial"/>
                <a:ea typeface="Arial"/>
                <a:cs typeface="Arial"/>
                <a:sym typeface="Arial"/>
              </a:defRPr>
            </a:lvl8pPr>
            <a:lvl9pPr indent="0" lvl="8" marL="0" algn="l">
              <a:spcBef>
                <a:spcPts val="0"/>
              </a:spcBef>
              <a:buNone/>
              <a:defRPr b="1" sz="1000">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34" name="Shape 34"/>
        <p:cNvGrpSpPr/>
        <p:nvPr/>
      </p:nvGrpSpPr>
      <p:grpSpPr>
        <a:xfrm>
          <a:off x="0" y="0"/>
          <a:ext cx="0" cy="0"/>
          <a:chOff x="0" y="0"/>
          <a:chExt cx="0" cy="0"/>
        </a:xfrm>
      </p:grpSpPr>
      <p:sp>
        <p:nvSpPr>
          <p:cNvPr id="35" name="Google Shape;35;p7"/>
          <p:cNvSpPr txBox="1"/>
          <p:nvPr>
            <p:ph idx="1" type="body"/>
          </p:nvPr>
        </p:nvSpPr>
        <p:spPr>
          <a:xfrm>
            <a:off x="573275" y="1472564"/>
            <a:ext cx="7981449" cy="2563358"/>
          </a:xfrm>
          <a:prstGeom prst="rect">
            <a:avLst/>
          </a:prstGeom>
          <a:noFill/>
          <a:ln>
            <a:noFill/>
          </a:ln>
        </p:spPr>
        <p:txBody>
          <a:bodyPr anchorCtr="0" anchor="t" bIns="45700" lIns="0" spcFirstLastPara="1" rIns="91425" wrap="square" tIns="0">
            <a:noAutofit/>
          </a:bodyPr>
          <a:lstStyle>
            <a:lvl1pPr indent="-330200" lvl="0" marL="457200" marR="0" rtl="0" algn="l">
              <a:spcBef>
                <a:spcPts val="320"/>
              </a:spcBef>
              <a:spcAft>
                <a:spcPts val="0"/>
              </a:spcAft>
              <a:buClr>
                <a:srgbClr val="3E3E3E"/>
              </a:buClr>
              <a:buSzPts val="1600"/>
              <a:buFont typeface="Arial"/>
              <a:buChar char="•"/>
              <a:defRPr b="0" i="0" sz="1600" u="none" cap="none" strike="noStrike">
                <a:solidFill>
                  <a:srgbClr val="3E3E3E"/>
                </a:solidFill>
                <a:latin typeface="Arial"/>
                <a:ea typeface="Arial"/>
                <a:cs typeface="Arial"/>
                <a:sym typeface="Arial"/>
              </a:defRPr>
            </a:lvl1pPr>
            <a:lvl2pPr indent="-330200" lvl="1" marL="914400" marR="0" rtl="0" algn="l">
              <a:spcBef>
                <a:spcPts val="400"/>
              </a:spcBef>
              <a:spcAft>
                <a:spcPts val="0"/>
              </a:spcAft>
              <a:buClr>
                <a:srgbClr val="FFD20A"/>
              </a:buClr>
              <a:buSzPts val="1600"/>
              <a:buFont typeface="Arial"/>
              <a:buChar char="–"/>
              <a:defRPr b="0" i="0" sz="1600" u="none" cap="none" strike="noStrike">
                <a:solidFill>
                  <a:srgbClr val="3E3E3E"/>
                </a:solidFill>
                <a:latin typeface="Arial"/>
                <a:ea typeface="Arial"/>
                <a:cs typeface="Arial"/>
                <a:sym typeface="Arial"/>
              </a:defRPr>
            </a:lvl2pPr>
            <a:lvl3pPr indent="-330200" lvl="2" marL="1371600" marR="0" rtl="0" algn="l">
              <a:spcBef>
                <a:spcPts val="400"/>
              </a:spcBef>
              <a:spcAft>
                <a:spcPts val="0"/>
              </a:spcAft>
              <a:buClr>
                <a:srgbClr val="FFD20A"/>
              </a:buClr>
              <a:buSzPts val="1600"/>
              <a:buFont typeface="Arial"/>
              <a:buChar char="•"/>
              <a:defRPr b="0" i="0" sz="1600" u="none" cap="none" strike="noStrike">
                <a:solidFill>
                  <a:srgbClr val="3E3E3E"/>
                </a:solidFill>
                <a:latin typeface="Arial"/>
                <a:ea typeface="Arial"/>
                <a:cs typeface="Arial"/>
                <a:sym typeface="Arial"/>
              </a:defRPr>
            </a:lvl3pPr>
            <a:lvl4pPr indent="-330200" lvl="3" marL="1828800" marR="0" rtl="0" algn="l">
              <a:spcBef>
                <a:spcPts val="400"/>
              </a:spcBef>
              <a:spcAft>
                <a:spcPts val="0"/>
              </a:spcAft>
              <a:buClr>
                <a:srgbClr val="FFD20A"/>
              </a:buClr>
              <a:buSzPts val="1600"/>
              <a:buFont typeface="Arial"/>
              <a:buChar char="–"/>
              <a:defRPr b="0" i="0" sz="1600" u="none" cap="none" strike="noStrike">
                <a:solidFill>
                  <a:srgbClr val="3E3E3E"/>
                </a:solidFill>
                <a:latin typeface="Arial"/>
                <a:ea typeface="Arial"/>
                <a:cs typeface="Arial"/>
                <a:sym typeface="Arial"/>
              </a:defRPr>
            </a:lvl4pPr>
            <a:lvl5pPr indent="-330200" lvl="4" marL="2286000" marR="0" rtl="0" algn="l">
              <a:spcBef>
                <a:spcPts val="400"/>
              </a:spcBef>
              <a:spcAft>
                <a:spcPts val="0"/>
              </a:spcAft>
              <a:buClr>
                <a:srgbClr val="FFD20A"/>
              </a:buClr>
              <a:buSzPts val="1600"/>
              <a:buFont typeface="Arial"/>
              <a:buChar char="»"/>
              <a:defRPr b="0" i="0" sz="1600" u="none" cap="none" strike="noStrike">
                <a:solidFill>
                  <a:srgbClr val="3E3E3E"/>
                </a:solidFill>
                <a:latin typeface="Arial"/>
                <a:ea typeface="Arial"/>
                <a:cs typeface="Arial"/>
                <a:sym typeface="Arial"/>
              </a:defRPr>
            </a:lvl5pPr>
            <a:lvl6pPr indent="-342900" lvl="5" marL="2743200" marR="0" rtl="0" algn="l">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6" name="Google Shape;36;p7"/>
          <p:cNvSpPr txBox="1"/>
          <p:nvPr>
            <p:ph type="title"/>
          </p:nvPr>
        </p:nvSpPr>
        <p:spPr>
          <a:xfrm>
            <a:off x="573274" y="216568"/>
            <a:ext cx="6527539" cy="565484"/>
          </a:xfrm>
          <a:prstGeom prst="rect">
            <a:avLst/>
          </a:prstGeom>
          <a:noFill/>
          <a:ln>
            <a:noFill/>
          </a:ln>
        </p:spPr>
        <p:txBody>
          <a:bodyPr anchorCtr="0" anchor="ctr" bIns="45700" lIns="0" spcFirstLastPara="1" rIns="91425" wrap="square" tIns="0">
            <a:normAutofit/>
          </a:bodyPr>
          <a:lstStyle>
            <a:lvl1pPr lvl="0" marR="0" rtl="0" algn="l">
              <a:spcBef>
                <a:spcPts val="0"/>
              </a:spcBef>
              <a:spcAft>
                <a:spcPts val="0"/>
              </a:spcAft>
              <a:buClr>
                <a:srgbClr val="005C84"/>
              </a:buClr>
              <a:buSzPts val="2000"/>
              <a:buFont typeface="Arial"/>
              <a:buNone/>
              <a:defRPr b="0" i="0" sz="2000" u="none" cap="none" strike="noStrike">
                <a:solidFill>
                  <a:srgbClr val="005C84"/>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 name="Google Shape;37;p7"/>
          <p:cNvSpPr txBox="1"/>
          <p:nvPr>
            <p:ph idx="12" type="sldNum"/>
          </p:nvPr>
        </p:nvSpPr>
        <p:spPr>
          <a:xfrm>
            <a:off x="449179" y="4671051"/>
            <a:ext cx="341653" cy="274637"/>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1" sz="1000">
                <a:solidFill>
                  <a:schemeClr val="dk2"/>
                </a:solidFill>
                <a:latin typeface="Arial"/>
                <a:ea typeface="Arial"/>
                <a:cs typeface="Arial"/>
                <a:sym typeface="Arial"/>
              </a:defRPr>
            </a:lvl1pPr>
            <a:lvl2pPr indent="0" lvl="1" marL="0" algn="l">
              <a:spcBef>
                <a:spcPts val="0"/>
              </a:spcBef>
              <a:buNone/>
              <a:defRPr b="1" sz="1000">
                <a:solidFill>
                  <a:schemeClr val="dk2"/>
                </a:solidFill>
                <a:latin typeface="Arial"/>
                <a:ea typeface="Arial"/>
                <a:cs typeface="Arial"/>
                <a:sym typeface="Arial"/>
              </a:defRPr>
            </a:lvl2pPr>
            <a:lvl3pPr indent="0" lvl="2" marL="0" algn="l">
              <a:spcBef>
                <a:spcPts val="0"/>
              </a:spcBef>
              <a:buNone/>
              <a:defRPr b="1" sz="1000">
                <a:solidFill>
                  <a:schemeClr val="dk2"/>
                </a:solidFill>
                <a:latin typeface="Arial"/>
                <a:ea typeface="Arial"/>
                <a:cs typeface="Arial"/>
                <a:sym typeface="Arial"/>
              </a:defRPr>
            </a:lvl3pPr>
            <a:lvl4pPr indent="0" lvl="3" marL="0" algn="l">
              <a:spcBef>
                <a:spcPts val="0"/>
              </a:spcBef>
              <a:buNone/>
              <a:defRPr b="1" sz="1000">
                <a:solidFill>
                  <a:schemeClr val="dk2"/>
                </a:solidFill>
                <a:latin typeface="Arial"/>
                <a:ea typeface="Arial"/>
                <a:cs typeface="Arial"/>
                <a:sym typeface="Arial"/>
              </a:defRPr>
            </a:lvl4pPr>
            <a:lvl5pPr indent="0" lvl="4" marL="0" algn="l">
              <a:spcBef>
                <a:spcPts val="0"/>
              </a:spcBef>
              <a:buNone/>
              <a:defRPr b="1" sz="1000">
                <a:solidFill>
                  <a:schemeClr val="dk2"/>
                </a:solidFill>
                <a:latin typeface="Arial"/>
                <a:ea typeface="Arial"/>
                <a:cs typeface="Arial"/>
                <a:sym typeface="Arial"/>
              </a:defRPr>
            </a:lvl5pPr>
            <a:lvl6pPr indent="0" lvl="5" marL="0" algn="l">
              <a:spcBef>
                <a:spcPts val="0"/>
              </a:spcBef>
              <a:buNone/>
              <a:defRPr b="1" sz="1000">
                <a:solidFill>
                  <a:schemeClr val="dk2"/>
                </a:solidFill>
                <a:latin typeface="Arial"/>
                <a:ea typeface="Arial"/>
                <a:cs typeface="Arial"/>
                <a:sym typeface="Arial"/>
              </a:defRPr>
            </a:lvl6pPr>
            <a:lvl7pPr indent="0" lvl="6" marL="0" algn="l">
              <a:spcBef>
                <a:spcPts val="0"/>
              </a:spcBef>
              <a:buNone/>
              <a:defRPr b="1" sz="1000">
                <a:solidFill>
                  <a:schemeClr val="dk2"/>
                </a:solidFill>
                <a:latin typeface="Arial"/>
                <a:ea typeface="Arial"/>
                <a:cs typeface="Arial"/>
                <a:sym typeface="Arial"/>
              </a:defRPr>
            </a:lvl7pPr>
            <a:lvl8pPr indent="0" lvl="7" marL="0" algn="l">
              <a:spcBef>
                <a:spcPts val="0"/>
              </a:spcBef>
              <a:buNone/>
              <a:defRPr b="1" sz="1000">
                <a:solidFill>
                  <a:schemeClr val="dk2"/>
                </a:solidFill>
                <a:latin typeface="Arial"/>
                <a:ea typeface="Arial"/>
                <a:cs typeface="Arial"/>
                <a:sym typeface="Arial"/>
              </a:defRPr>
            </a:lvl8pPr>
            <a:lvl9pPr indent="0" lvl="8" marL="0" algn="l">
              <a:spcBef>
                <a:spcPts val="0"/>
              </a:spcBef>
              <a:buNone/>
              <a:defRPr b="1" sz="1000">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1 Column">
  <p:cSld name="1_1 Column">
    <p:spTree>
      <p:nvGrpSpPr>
        <p:cNvPr id="38" name="Shape 38"/>
        <p:cNvGrpSpPr/>
        <p:nvPr/>
      </p:nvGrpSpPr>
      <p:grpSpPr>
        <a:xfrm>
          <a:off x="0" y="0"/>
          <a:ext cx="0" cy="0"/>
          <a:chOff x="0" y="0"/>
          <a:chExt cx="0" cy="0"/>
        </a:xfrm>
      </p:grpSpPr>
      <p:sp>
        <p:nvSpPr>
          <p:cNvPr id="39" name="Google Shape;39;p8"/>
          <p:cNvSpPr txBox="1"/>
          <p:nvPr>
            <p:ph type="title"/>
          </p:nvPr>
        </p:nvSpPr>
        <p:spPr>
          <a:xfrm>
            <a:off x="573277" y="2297948"/>
            <a:ext cx="6792729" cy="967887"/>
          </a:xfrm>
          <a:prstGeom prst="rect">
            <a:avLst/>
          </a:prstGeom>
          <a:noFill/>
          <a:ln>
            <a:noFill/>
          </a:ln>
        </p:spPr>
        <p:txBody>
          <a:bodyPr anchorCtr="0" anchor="t" bIns="45700" lIns="0" spcFirstLastPara="1" rIns="91425" wrap="square" tIns="0">
            <a:normAutofit/>
          </a:bodyPr>
          <a:lstStyle>
            <a:lvl1pPr lvl="0" marR="0" rtl="0" algn="l">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type="twoTxTwoObj">
  <p:cSld name="TWO_OBJECTS_WITH_TEXT">
    <p:spTree>
      <p:nvGrpSpPr>
        <p:cNvPr id="40" name="Shape 40"/>
        <p:cNvGrpSpPr/>
        <p:nvPr/>
      </p:nvGrpSpPr>
      <p:grpSpPr>
        <a:xfrm>
          <a:off x="0" y="0"/>
          <a:ext cx="0" cy="0"/>
          <a:chOff x="0" y="0"/>
          <a:chExt cx="0" cy="0"/>
        </a:xfrm>
      </p:grpSpPr>
      <p:sp>
        <p:nvSpPr>
          <p:cNvPr id="41" name="Google Shape;41;p9"/>
          <p:cNvSpPr txBox="1"/>
          <p:nvPr>
            <p:ph type="title"/>
          </p:nvPr>
        </p:nvSpPr>
        <p:spPr>
          <a:xfrm>
            <a:off x="397675" y="205978"/>
            <a:ext cx="8348400" cy="522000"/>
          </a:xfrm>
          <a:prstGeom prst="rect">
            <a:avLst/>
          </a:prstGeom>
          <a:noFill/>
          <a:ln>
            <a:noFill/>
          </a:ln>
        </p:spPr>
        <p:txBody>
          <a:bodyPr anchorCtr="0" anchor="t" bIns="33575" lIns="67175" spcFirstLastPara="1" rIns="67175" wrap="square" tIns="33575">
            <a:noAutofit/>
          </a:bodyPr>
          <a:lstStyle>
            <a:lvl1pPr lvl="0" marR="0" rtl="0" algn="l">
              <a:lnSpc>
                <a:spcPct val="90000"/>
              </a:lnSpc>
              <a:spcBef>
                <a:spcPts val="0"/>
              </a:spcBef>
              <a:spcAft>
                <a:spcPts val="0"/>
              </a:spcAft>
              <a:buClr>
                <a:srgbClr val="5B1D6A"/>
              </a:buClr>
              <a:buSzPts val="3200"/>
              <a:buFont typeface="Quattrocento Sans"/>
              <a:buNone/>
              <a:defRPr b="1" i="0" sz="3200" u="none" cap="none" strike="noStrike">
                <a:solidFill>
                  <a:srgbClr val="5B1D6A"/>
                </a:solidFill>
                <a:latin typeface="Quattrocento Sans"/>
                <a:ea typeface="Quattrocento Sans"/>
                <a:cs typeface="Quattrocento Sans"/>
                <a:sym typeface="Quattrocento Sans"/>
              </a:defRPr>
            </a:lvl1pPr>
            <a:lvl2pPr lvl="1" rtl="0">
              <a:spcBef>
                <a:spcPts val="0"/>
              </a:spcBef>
              <a:spcAft>
                <a:spcPts val="0"/>
              </a:spcAft>
              <a:buSzPts val="3200"/>
              <a:buFont typeface="Quattrocento Sans"/>
              <a:buNone/>
              <a:defRPr sz="3200">
                <a:latin typeface="Quattrocento Sans"/>
                <a:ea typeface="Quattrocento Sans"/>
                <a:cs typeface="Quattrocento Sans"/>
                <a:sym typeface="Quattrocento Sans"/>
              </a:defRPr>
            </a:lvl2pPr>
            <a:lvl3pPr lvl="2" rtl="0">
              <a:spcBef>
                <a:spcPts val="0"/>
              </a:spcBef>
              <a:spcAft>
                <a:spcPts val="0"/>
              </a:spcAft>
              <a:buSzPts val="3200"/>
              <a:buFont typeface="Quattrocento Sans"/>
              <a:buNone/>
              <a:defRPr sz="3200">
                <a:latin typeface="Quattrocento Sans"/>
                <a:ea typeface="Quattrocento Sans"/>
                <a:cs typeface="Quattrocento Sans"/>
                <a:sym typeface="Quattrocento Sans"/>
              </a:defRPr>
            </a:lvl3pPr>
            <a:lvl4pPr lvl="3" rtl="0">
              <a:spcBef>
                <a:spcPts val="0"/>
              </a:spcBef>
              <a:spcAft>
                <a:spcPts val="0"/>
              </a:spcAft>
              <a:buSzPts val="3200"/>
              <a:buFont typeface="Quattrocento Sans"/>
              <a:buNone/>
              <a:defRPr sz="3200">
                <a:latin typeface="Quattrocento Sans"/>
                <a:ea typeface="Quattrocento Sans"/>
                <a:cs typeface="Quattrocento Sans"/>
                <a:sym typeface="Quattrocento Sans"/>
              </a:defRPr>
            </a:lvl4pPr>
            <a:lvl5pPr lvl="4" rtl="0">
              <a:spcBef>
                <a:spcPts val="0"/>
              </a:spcBef>
              <a:spcAft>
                <a:spcPts val="0"/>
              </a:spcAft>
              <a:buSzPts val="3200"/>
              <a:buFont typeface="Quattrocento Sans"/>
              <a:buNone/>
              <a:defRPr sz="3200">
                <a:latin typeface="Quattrocento Sans"/>
                <a:ea typeface="Quattrocento Sans"/>
                <a:cs typeface="Quattrocento Sans"/>
                <a:sym typeface="Quattrocento Sans"/>
              </a:defRPr>
            </a:lvl5pPr>
            <a:lvl6pPr lvl="5" rtl="0">
              <a:spcBef>
                <a:spcPts val="0"/>
              </a:spcBef>
              <a:spcAft>
                <a:spcPts val="0"/>
              </a:spcAft>
              <a:buSzPts val="3200"/>
              <a:buFont typeface="Quattrocento Sans"/>
              <a:buNone/>
              <a:defRPr sz="3200">
                <a:latin typeface="Quattrocento Sans"/>
                <a:ea typeface="Quattrocento Sans"/>
                <a:cs typeface="Quattrocento Sans"/>
                <a:sym typeface="Quattrocento Sans"/>
              </a:defRPr>
            </a:lvl6pPr>
            <a:lvl7pPr lvl="6" rtl="0">
              <a:spcBef>
                <a:spcPts val="0"/>
              </a:spcBef>
              <a:spcAft>
                <a:spcPts val="0"/>
              </a:spcAft>
              <a:buSzPts val="3200"/>
              <a:buFont typeface="Quattrocento Sans"/>
              <a:buNone/>
              <a:defRPr sz="3200">
                <a:latin typeface="Quattrocento Sans"/>
                <a:ea typeface="Quattrocento Sans"/>
                <a:cs typeface="Quattrocento Sans"/>
                <a:sym typeface="Quattrocento Sans"/>
              </a:defRPr>
            </a:lvl7pPr>
            <a:lvl8pPr lvl="7" rtl="0">
              <a:spcBef>
                <a:spcPts val="0"/>
              </a:spcBef>
              <a:spcAft>
                <a:spcPts val="0"/>
              </a:spcAft>
              <a:buSzPts val="3200"/>
              <a:buFont typeface="Quattrocento Sans"/>
              <a:buNone/>
              <a:defRPr sz="3200">
                <a:latin typeface="Quattrocento Sans"/>
                <a:ea typeface="Quattrocento Sans"/>
                <a:cs typeface="Quattrocento Sans"/>
                <a:sym typeface="Quattrocento Sans"/>
              </a:defRPr>
            </a:lvl8pPr>
            <a:lvl9pPr lvl="8" rtl="0">
              <a:spcBef>
                <a:spcPts val="0"/>
              </a:spcBef>
              <a:spcAft>
                <a:spcPts val="0"/>
              </a:spcAft>
              <a:buSzPts val="3200"/>
              <a:buFont typeface="Quattrocento Sans"/>
              <a:buNone/>
              <a:defRPr sz="3200">
                <a:latin typeface="Quattrocento Sans"/>
                <a:ea typeface="Quattrocento Sans"/>
                <a:cs typeface="Quattrocento Sans"/>
                <a:sym typeface="Quattrocento Sans"/>
              </a:defRPr>
            </a:lvl9pPr>
          </a:lstStyle>
          <a:p/>
        </p:txBody>
      </p:sp>
      <p:sp>
        <p:nvSpPr>
          <p:cNvPr id="42" name="Google Shape;42;p9"/>
          <p:cNvSpPr txBox="1"/>
          <p:nvPr>
            <p:ph idx="1" type="body"/>
          </p:nvPr>
        </p:nvSpPr>
        <p:spPr>
          <a:xfrm>
            <a:off x="417075" y="855950"/>
            <a:ext cx="8348400" cy="3538800"/>
          </a:xfrm>
          <a:prstGeom prst="rect">
            <a:avLst/>
          </a:prstGeom>
          <a:noFill/>
          <a:ln>
            <a:noFill/>
          </a:ln>
        </p:spPr>
        <p:txBody>
          <a:bodyPr anchorCtr="0" anchor="t" bIns="91425" lIns="91425" spcFirstLastPara="1" rIns="91425" wrap="square" tIns="91425">
            <a:noAutofit/>
          </a:bodyPr>
          <a:lstStyle>
            <a:lvl1pPr indent="-419100" lvl="0" marL="457200" rtl="0">
              <a:spcBef>
                <a:spcPts val="0"/>
              </a:spcBef>
              <a:spcAft>
                <a:spcPts val="0"/>
              </a:spcAft>
              <a:buSzPts val="3000"/>
              <a:buFont typeface="Quattrocento Sans"/>
              <a:buAutoNum type="arabicPeriod"/>
              <a:defRPr sz="3000">
                <a:latin typeface="Quattrocento Sans"/>
                <a:ea typeface="Quattrocento Sans"/>
                <a:cs typeface="Quattrocento Sans"/>
                <a:sym typeface="Quattrocento Sans"/>
              </a:defRPr>
            </a:lvl1pPr>
            <a:lvl2pPr indent="-336550" lvl="1" marL="914400" rtl="0">
              <a:spcBef>
                <a:spcPts val="0"/>
              </a:spcBef>
              <a:spcAft>
                <a:spcPts val="0"/>
              </a:spcAft>
              <a:buClr>
                <a:schemeClr val="dk1"/>
              </a:buClr>
              <a:buSzPts val="1700"/>
              <a:buFont typeface="Quattrocento Sans"/>
              <a:buAutoNum type="alphaLcPeriod"/>
              <a:defRPr sz="1700">
                <a:solidFill>
                  <a:schemeClr val="dk1"/>
                </a:solidFill>
                <a:latin typeface="Quattrocento Sans"/>
                <a:ea typeface="Quattrocento Sans"/>
                <a:cs typeface="Quattrocento Sans"/>
                <a:sym typeface="Quattrocento Sans"/>
              </a:defRPr>
            </a:lvl2pPr>
            <a:lvl3pPr indent="-336550" lvl="2" marL="1371600" rtl="0">
              <a:spcBef>
                <a:spcPts val="0"/>
              </a:spcBef>
              <a:spcAft>
                <a:spcPts val="0"/>
              </a:spcAft>
              <a:buClr>
                <a:schemeClr val="dk1"/>
              </a:buClr>
              <a:buSzPts val="1700"/>
              <a:buFont typeface="Quattrocento Sans"/>
              <a:buAutoNum type="romanLcPeriod"/>
              <a:defRPr sz="1700">
                <a:solidFill>
                  <a:schemeClr val="dk1"/>
                </a:solidFill>
                <a:latin typeface="Quattrocento Sans"/>
                <a:ea typeface="Quattrocento Sans"/>
                <a:cs typeface="Quattrocento Sans"/>
                <a:sym typeface="Quattrocento Sans"/>
              </a:defRPr>
            </a:lvl3pPr>
            <a:lvl4pPr indent="-336550" lvl="3" marL="1828800" rtl="0">
              <a:spcBef>
                <a:spcPts val="0"/>
              </a:spcBef>
              <a:spcAft>
                <a:spcPts val="0"/>
              </a:spcAft>
              <a:buClr>
                <a:schemeClr val="dk1"/>
              </a:buClr>
              <a:buSzPts val="1700"/>
              <a:buFont typeface="Quattrocento Sans"/>
              <a:buAutoNum type="arabicPeriod"/>
              <a:defRPr sz="1700">
                <a:solidFill>
                  <a:schemeClr val="dk1"/>
                </a:solidFill>
                <a:latin typeface="Quattrocento Sans"/>
                <a:ea typeface="Quattrocento Sans"/>
                <a:cs typeface="Quattrocento Sans"/>
                <a:sym typeface="Quattrocento Sans"/>
              </a:defRPr>
            </a:lvl4pPr>
            <a:lvl5pPr indent="-336550" lvl="4" marL="2286000" rtl="0">
              <a:spcBef>
                <a:spcPts val="0"/>
              </a:spcBef>
              <a:spcAft>
                <a:spcPts val="0"/>
              </a:spcAft>
              <a:buClr>
                <a:schemeClr val="dk1"/>
              </a:buClr>
              <a:buSzPts val="1700"/>
              <a:buFont typeface="Quattrocento Sans"/>
              <a:buAutoNum type="alphaLcPeriod"/>
              <a:defRPr sz="1700">
                <a:solidFill>
                  <a:schemeClr val="dk1"/>
                </a:solidFill>
                <a:latin typeface="Quattrocento Sans"/>
                <a:ea typeface="Quattrocento Sans"/>
                <a:cs typeface="Quattrocento Sans"/>
                <a:sym typeface="Quattrocento Sans"/>
              </a:defRPr>
            </a:lvl5pPr>
            <a:lvl6pPr indent="-336550" lvl="5" marL="2743200" rtl="0">
              <a:spcBef>
                <a:spcPts val="0"/>
              </a:spcBef>
              <a:spcAft>
                <a:spcPts val="0"/>
              </a:spcAft>
              <a:buClr>
                <a:schemeClr val="dk1"/>
              </a:buClr>
              <a:buSzPts val="1700"/>
              <a:buFont typeface="Quattrocento Sans"/>
              <a:buAutoNum type="romanLcPeriod"/>
              <a:defRPr sz="1700">
                <a:solidFill>
                  <a:schemeClr val="dk1"/>
                </a:solidFill>
                <a:latin typeface="Quattrocento Sans"/>
                <a:ea typeface="Quattrocento Sans"/>
                <a:cs typeface="Quattrocento Sans"/>
                <a:sym typeface="Quattrocento Sans"/>
              </a:defRPr>
            </a:lvl6pPr>
            <a:lvl7pPr indent="-336550" lvl="6" marL="3200400" rtl="0">
              <a:spcBef>
                <a:spcPts val="0"/>
              </a:spcBef>
              <a:spcAft>
                <a:spcPts val="0"/>
              </a:spcAft>
              <a:buClr>
                <a:schemeClr val="dk1"/>
              </a:buClr>
              <a:buSzPts val="1700"/>
              <a:buFont typeface="Quattrocento Sans"/>
              <a:buAutoNum type="arabicPeriod"/>
              <a:defRPr sz="1700">
                <a:solidFill>
                  <a:schemeClr val="dk1"/>
                </a:solidFill>
                <a:latin typeface="Quattrocento Sans"/>
                <a:ea typeface="Quattrocento Sans"/>
                <a:cs typeface="Quattrocento Sans"/>
                <a:sym typeface="Quattrocento Sans"/>
              </a:defRPr>
            </a:lvl7pPr>
            <a:lvl8pPr indent="-336550" lvl="7" marL="3657600" rtl="0">
              <a:spcBef>
                <a:spcPts val="0"/>
              </a:spcBef>
              <a:spcAft>
                <a:spcPts val="0"/>
              </a:spcAft>
              <a:buClr>
                <a:schemeClr val="dk1"/>
              </a:buClr>
              <a:buSzPts val="1700"/>
              <a:buFont typeface="Quattrocento Sans"/>
              <a:buAutoNum type="alphaLcPeriod"/>
              <a:defRPr sz="1700">
                <a:solidFill>
                  <a:schemeClr val="dk1"/>
                </a:solidFill>
                <a:latin typeface="Quattrocento Sans"/>
                <a:ea typeface="Quattrocento Sans"/>
                <a:cs typeface="Quattrocento Sans"/>
                <a:sym typeface="Quattrocento Sans"/>
              </a:defRPr>
            </a:lvl8pPr>
            <a:lvl9pPr indent="-336550" lvl="8" marL="4114800" rtl="0">
              <a:spcBef>
                <a:spcPts val="0"/>
              </a:spcBef>
              <a:spcAft>
                <a:spcPts val="0"/>
              </a:spcAft>
              <a:buClr>
                <a:schemeClr val="dk1"/>
              </a:buClr>
              <a:buSzPts val="1700"/>
              <a:buFont typeface="Quattrocento Sans"/>
              <a:buAutoNum type="romanLcPeriod"/>
              <a:defRPr sz="1700">
                <a:solidFill>
                  <a:schemeClr val="dk1"/>
                </a:solidFill>
                <a:latin typeface="Quattrocento Sans"/>
                <a:ea typeface="Quattrocento Sans"/>
                <a:cs typeface="Quattrocento Sans"/>
                <a:sym typeface="Quattrocento Sans"/>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y Blank">
  <p:cSld name="Title Only_1">
    <p:bg>
      <p:bgPr>
        <a:solidFill>
          <a:schemeClr val="lt1"/>
        </a:solidFill>
      </p:bgPr>
    </p:bg>
    <p:spTree>
      <p:nvGrpSpPr>
        <p:cNvPr id="43" name="Shape 43"/>
        <p:cNvGrpSpPr/>
        <p:nvPr/>
      </p:nvGrpSpPr>
      <p:grpSpPr>
        <a:xfrm>
          <a:off x="0" y="0"/>
          <a:ext cx="0" cy="0"/>
          <a:chOff x="0" y="0"/>
          <a:chExt cx="0" cy="0"/>
        </a:xfrm>
      </p:grpSpPr>
      <p:sp>
        <p:nvSpPr>
          <p:cNvPr id="44" name="Google Shape;44;p10"/>
          <p:cNvSpPr txBox="1"/>
          <p:nvPr/>
        </p:nvSpPr>
        <p:spPr>
          <a:xfrm>
            <a:off x="10772988" y="6480832"/>
            <a:ext cx="1400175" cy="320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US" sz="2100">
                <a:solidFill>
                  <a:srgbClr val="FF6600"/>
                </a:solidFill>
                <a:latin typeface="Calibri"/>
                <a:ea typeface="Calibri"/>
                <a:cs typeface="Calibri"/>
                <a:sym typeface="Calibri"/>
              </a:rPr>
              <a:t>#aefisable</a:t>
            </a:r>
            <a:endParaRPr b="1" sz="2100">
              <a:solidFill>
                <a:srgbClr val="FF6600"/>
              </a:solidFill>
              <a:latin typeface="Calibri"/>
              <a:ea typeface="Calibri"/>
              <a:cs typeface="Calibri"/>
              <a:sym typeface="Calibri"/>
            </a:endParaRPr>
          </a:p>
        </p:txBody>
      </p:sp>
      <p:pic>
        <p:nvPicPr>
          <p:cNvPr id="45" name="Google Shape;45;p10"/>
          <p:cNvPicPr preferRelativeResize="0"/>
          <p:nvPr/>
        </p:nvPicPr>
        <p:blipFill>
          <a:blip r:embed="rId2">
            <a:alphaModFix/>
          </a:blip>
          <a:stretch>
            <a:fillRect/>
          </a:stretch>
        </p:blipFill>
        <p:spPr>
          <a:xfrm>
            <a:off x="102328" y="6320284"/>
            <a:ext cx="1322147" cy="450101"/>
          </a:xfrm>
          <a:prstGeom prst="rect">
            <a:avLst/>
          </a:prstGeom>
          <a:noFill/>
          <a:ln>
            <a:noFill/>
          </a:ln>
        </p:spPr>
      </p:pic>
      <p:pic>
        <p:nvPicPr>
          <p:cNvPr id="46" name="Google Shape;46;p10"/>
          <p:cNvPicPr preferRelativeResize="0"/>
          <p:nvPr/>
        </p:nvPicPr>
        <p:blipFill>
          <a:blip r:embed="rId3">
            <a:alphaModFix/>
          </a:blip>
          <a:stretch>
            <a:fillRect/>
          </a:stretch>
        </p:blipFill>
        <p:spPr>
          <a:xfrm>
            <a:off x="1542903" y="6500532"/>
            <a:ext cx="689950" cy="241475"/>
          </a:xfrm>
          <a:prstGeom prst="rect">
            <a:avLst/>
          </a:prstGeom>
          <a:noFill/>
          <a:ln cap="flat" cmpd="sng" w="9525">
            <a:solidFill>
              <a:srgbClr val="FFFFFF"/>
            </a:solidFill>
            <a:prstDash val="solid"/>
            <a:round/>
            <a:headEnd len="sm" w="sm" type="none"/>
            <a:tailEnd len="sm" w="sm" type="none"/>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cxnSp>
        <p:nvCxnSpPr>
          <p:cNvPr id="10" name="Google Shape;10;p1"/>
          <p:cNvCxnSpPr/>
          <p:nvPr/>
        </p:nvCxnSpPr>
        <p:spPr>
          <a:xfrm>
            <a:off x="449179" y="4620126"/>
            <a:ext cx="8229600" cy="0"/>
          </a:xfrm>
          <a:prstGeom prst="straightConnector1">
            <a:avLst/>
          </a:prstGeom>
          <a:noFill/>
          <a:ln cap="flat" cmpd="sng" w="9525">
            <a:solidFill>
              <a:srgbClr val="FFD359"/>
            </a:solidFill>
            <a:prstDash val="solid"/>
            <a:round/>
            <a:headEnd len="sm" w="sm" type="none"/>
            <a:tailEnd len="sm" w="sm" type="none"/>
          </a:ln>
        </p:spPr>
      </p:cxnSp>
      <p:sp>
        <p:nvSpPr>
          <p:cNvPr id="11" name="Google Shape;11;p1"/>
          <p:cNvSpPr/>
          <p:nvPr/>
        </p:nvSpPr>
        <p:spPr>
          <a:xfrm>
            <a:off x="0" y="0"/>
            <a:ext cx="9144000" cy="180474"/>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 name="Google Shape;12;p1"/>
          <p:cNvSpPr txBox="1"/>
          <p:nvPr>
            <p:ph idx="12" type="sldNum"/>
          </p:nvPr>
        </p:nvSpPr>
        <p:spPr>
          <a:xfrm>
            <a:off x="449179" y="4671051"/>
            <a:ext cx="341653" cy="274637"/>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1" i="0" sz="1000" u="none" cap="none" strike="noStrike">
                <a:solidFill>
                  <a:schemeClr val="dk2"/>
                </a:solidFill>
                <a:latin typeface="Arial"/>
                <a:ea typeface="Arial"/>
                <a:cs typeface="Arial"/>
                <a:sym typeface="Arial"/>
              </a:defRPr>
            </a:lvl1pPr>
            <a:lvl2pPr indent="0" lvl="1" marL="0" marR="0" rtl="0" algn="l">
              <a:spcBef>
                <a:spcPts val="0"/>
              </a:spcBef>
              <a:buNone/>
              <a:defRPr b="1" i="0" sz="1000" u="none" cap="none" strike="noStrike">
                <a:solidFill>
                  <a:schemeClr val="dk2"/>
                </a:solidFill>
                <a:latin typeface="Arial"/>
                <a:ea typeface="Arial"/>
                <a:cs typeface="Arial"/>
                <a:sym typeface="Arial"/>
              </a:defRPr>
            </a:lvl2pPr>
            <a:lvl3pPr indent="0" lvl="2" marL="0" marR="0" rtl="0" algn="l">
              <a:spcBef>
                <a:spcPts val="0"/>
              </a:spcBef>
              <a:buNone/>
              <a:defRPr b="1" i="0" sz="1000" u="none" cap="none" strike="noStrike">
                <a:solidFill>
                  <a:schemeClr val="dk2"/>
                </a:solidFill>
                <a:latin typeface="Arial"/>
                <a:ea typeface="Arial"/>
                <a:cs typeface="Arial"/>
                <a:sym typeface="Arial"/>
              </a:defRPr>
            </a:lvl3pPr>
            <a:lvl4pPr indent="0" lvl="3" marL="0" marR="0" rtl="0" algn="l">
              <a:spcBef>
                <a:spcPts val="0"/>
              </a:spcBef>
              <a:buNone/>
              <a:defRPr b="1" i="0" sz="1000" u="none" cap="none" strike="noStrike">
                <a:solidFill>
                  <a:schemeClr val="dk2"/>
                </a:solidFill>
                <a:latin typeface="Arial"/>
                <a:ea typeface="Arial"/>
                <a:cs typeface="Arial"/>
                <a:sym typeface="Arial"/>
              </a:defRPr>
            </a:lvl4pPr>
            <a:lvl5pPr indent="0" lvl="4" marL="0" marR="0" rtl="0" algn="l">
              <a:spcBef>
                <a:spcPts val="0"/>
              </a:spcBef>
              <a:buNone/>
              <a:defRPr b="1" i="0" sz="1000" u="none" cap="none" strike="noStrike">
                <a:solidFill>
                  <a:schemeClr val="dk2"/>
                </a:solidFill>
                <a:latin typeface="Arial"/>
                <a:ea typeface="Arial"/>
                <a:cs typeface="Arial"/>
                <a:sym typeface="Arial"/>
              </a:defRPr>
            </a:lvl5pPr>
            <a:lvl6pPr indent="0" lvl="5" marL="0" marR="0" rtl="0" algn="l">
              <a:spcBef>
                <a:spcPts val="0"/>
              </a:spcBef>
              <a:buNone/>
              <a:defRPr b="1" i="0" sz="1000" u="none" cap="none" strike="noStrike">
                <a:solidFill>
                  <a:schemeClr val="dk2"/>
                </a:solidFill>
                <a:latin typeface="Arial"/>
                <a:ea typeface="Arial"/>
                <a:cs typeface="Arial"/>
                <a:sym typeface="Arial"/>
              </a:defRPr>
            </a:lvl6pPr>
            <a:lvl7pPr indent="0" lvl="6" marL="0" marR="0" rtl="0" algn="l">
              <a:spcBef>
                <a:spcPts val="0"/>
              </a:spcBef>
              <a:buNone/>
              <a:defRPr b="1" i="0" sz="1000" u="none" cap="none" strike="noStrike">
                <a:solidFill>
                  <a:schemeClr val="dk2"/>
                </a:solidFill>
                <a:latin typeface="Arial"/>
                <a:ea typeface="Arial"/>
                <a:cs typeface="Arial"/>
                <a:sym typeface="Arial"/>
              </a:defRPr>
            </a:lvl7pPr>
            <a:lvl8pPr indent="0" lvl="7" marL="0" marR="0" rtl="0" algn="l">
              <a:spcBef>
                <a:spcPts val="0"/>
              </a:spcBef>
              <a:buNone/>
              <a:defRPr b="1" i="0" sz="1000" u="none" cap="none" strike="noStrike">
                <a:solidFill>
                  <a:schemeClr val="dk2"/>
                </a:solidFill>
                <a:latin typeface="Arial"/>
                <a:ea typeface="Arial"/>
                <a:cs typeface="Arial"/>
                <a:sym typeface="Arial"/>
              </a:defRPr>
            </a:lvl8pPr>
            <a:lvl9pPr indent="0" lvl="8" marL="0" marR="0" rtl="0" algn="l">
              <a:spcBef>
                <a:spcPts val="0"/>
              </a:spcBef>
              <a:buNone/>
              <a:defRPr b="1"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13" name="Google Shape;13;p1"/>
          <p:cNvPicPr preferRelativeResize="0"/>
          <p:nvPr/>
        </p:nvPicPr>
        <p:blipFill rotWithShape="1">
          <a:blip r:embed="rId1">
            <a:alphaModFix/>
          </a:blip>
          <a:srcRect b="0" l="0" r="0" t="0"/>
          <a:stretch/>
        </p:blipFill>
        <p:spPr>
          <a:xfrm>
            <a:off x="7824470" y="4650323"/>
            <a:ext cx="870351" cy="28996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jpg"/><Relationship Id="rId4" Type="http://schemas.openxmlformats.org/officeDocument/2006/relationships/image" Target="../media/image7.jpg"/><Relationship Id="rId11" Type="http://schemas.openxmlformats.org/officeDocument/2006/relationships/image" Target="../media/image5.png"/><Relationship Id="rId10" Type="http://schemas.openxmlformats.org/officeDocument/2006/relationships/image" Target="../media/image13.png"/><Relationship Id="rId9" Type="http://schemas.openxmlformats.org/officeDocument/2006/relationships/image" Target="../media/image11.jpg"/><Relationship Id="rId5" Type="http://schemas.openxmlformats.org/officeDocument/2006/relationships/image" Target="../media/image12.png"/><Relationship Id="rId6" Type="http://schemas.openxmlformats.org/officeDocument/2006/relationships/image" Target="../media/image8.jpg"/><Relationship Id="rId7" Type="http://schemas.openxmlformats.org/officeDocument/2006/relationships/image" Target="../media/image3.png"/><Relationship Id="rId8"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jpg"/><Relationship Id="rId4" Type="http://schemas.openxmlformats.org/officeDocument/2006/relationships/image" Target="../media/image3.png"/><Relationship Id="rId5"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13.png"/><Relationship Id="rId5"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hyperlink" Target="https://www.aefisacademy.org/content-hubs/your-institutional-effectiveness-hub/" TargetMode="External"/><Relationship Id="rId5"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hyperlink" Target="http://www.aefisacademy.org" TargetMode="External"/><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hyperlink" Target="https://www.aefisacademy.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3.png"/><Relationship Id="rId11" Type="http://schemas.openxmlformats.org/officeDocument/2006/relationships/image" Target="../media/image11.jpg"/><Relationship Id="rId10" Type="http://schemas.openxmlformats.org/officeDocument/2006/relationships/image" Target="../media/image10.jpg"/><Relationship Id="rId9" Type="http://schemas.openxmlformats.org/officeDocument/2006/relationships/image" Target="../media/image3.png"/><Relationship Id="rId5" Type="http://schemas.openxmlformats.org/officeDocument/2006/relationships/image" Target="../media/image6.jpg"/><Relationship Id="rId6" Type="http://schemas.openxmlformats.org/officeDocument/2006/relationships/image" Target="../media/image7.jpg"/><Relationship Id="rId7" Type="http://schemas.openxmlformats.org/officeDocument/2006/relationships/image" Target="../media/image12.png"/><Relationship Id="rId8"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12"/>
          <p:cNvSpPr txBox="1"/>
          <p:nvPr>
            <p:ph idx="12" type="sldNum"/>
          </p:nvPr>
        </p:nvSpPr>
        <p:spPr>
          <a:xfrm>
            <a:off x="449179" y="4671051"/>
            <a:ext cx="341653" cy="27463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F497D"/>
              </a:buClr>
              <a:buSzPts val="1000"/>
              <a:buFont typeface="Arial"/>
              <a:buNone/>
            </a:pPr>
            <a:fld id="{00000000-1234-1234-1234-123412341234}" type="slidenum">
              <a:rPr b="1" i="0" lang="en-US" sz="1000" u="none" cap="none" strike="noStrike">
                <a:solidFill>
                  <a:srgbClr val="1F497D"/>
                </a:solidFill>
                <a:latin typeface="Arial"/>
                <a:ea typeface="Arial"/>
                <a:cs typeface="Arial"/>
                <a:sym typeface="Arial"/>
              </a:rPr>
              <a:t>‹#›</a:t>
            </a:fld>
            <a:endParaRPr b="1" i="0" sz="1000" u="none" cap="none" strike="noStrike">
              <a:solidFill>
                <a:srgbClr val="1F497D"/>
              </a:solidFill>
              <a:latin typeface="Arial"/>
              <a:ea typeface="Arial"/>
              <a:cs typeface="Arial"/>
              <a:sym typeface="Arial"/>
            </a:endParaRPr>
          </a:p>
        </p:txBody>
      </p:sp>
      <p:sp>
        <p:nvSpPr>
          <p:cNvPr id="56" name="Google Shape;56;p12"/>
          <p:cNvSpPr txBox="1"/>
          <p:nvPr>
            <p:ph type="title"/>
          </p:nvPr>
        </p:nvSpPr>
        <p:spPr>
          <a:xfrm>
            <a:off x="708211" y="609016"/>
            <a:ext cx="7844117" cy="807408"/>
          </a:xfrm>
          <a:prstGeom prst="rect">
            <a:avLst/>
          </a:prstGeom>
          <a:noFill/>
          <a:ln>
            <a:noFill/>
          </a:ln>
        </p:spPr>
        <p:txBody>
          <a:bodyPr anchorCtr="0" anchor="ctr" bIns="45700" lIns="0" spcFirstLastPara="1" rIns="91425" wrap="square" tIns="0">
            <a:normAutofit/>
          </a:bodyPr>
          <a:lstStyle/>
          <a:p>
            <a:pPr indent="0" lvl="0" marL="0" rtl="0" algn="ctr">
              <a:spcBef>
                <a:spcPts val="0"/>
              </a:spcBef>
              <a:spcAft>
                <a:spcPts val="0"/>
              </a:spcAft>
              <a:buClr>
                <a:srgbClr val="005C84"/>
              </a:buClr>
              <a:buSzPts val="2000"/>
              <a:buFont typeface="Arial"/>
              <a:buNone/>
            </a:pPr>
            <a:r>
              <a:rPr b="1" lang="en-US"/>
              <a:t>Institutional Effectiveness 2.0 in Action</a:t>
            </a:r>
            <a:br>
              <a:rPr lang="en-US"/>
            </a:br>
            <a:r>
              <a:rPr i="1" lang="en-US"/>
              <a:t>Empowering Stakeholders to Lead Beyond Their Role</a:t>
            </a:r>
            <a:endParaRPr b="1"/>
          </a:p>
        </p:txBody>
      </p:sp>
      <p:sp>
        <p:nvSpPr>
          <p:cNvPr id="57" name="Google Shape;57;p12"/>
          <p:cNvSpPr/>
          <p:nvPr/>
        </p:nvSpPr>
        <p:spPr>
          <a:xfrm>
            <a:off x="0" y="4614630"/>
            <a:ext cx="9144000" cy="528870"/>
          </a:xfrm>
          <a:prstGeom prst="rect">
            <a:avLst/>
          </a:prstGeom>
          <a:solidFill>
            <a:srgbClr val="D8D8D8"/>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58" name="Google Shape;58;p12"/>
          <p:cNvPicPr preferRelativeResize="0"/>
          <p:nvPr/>
        </p:nvPicPr>
        <p:blipFill rotWithShape="1">
          <a:blip r:embed="rId3">
            <a:alphaModFix/>
          </a:blip>
          <a:srcRect b="0" l="0" r="0" t="0"/>
          <a:stretch/>
        </p:blipFill>
        <p:spPr>
          <a:xfrm>
            <a:off x="0" y="4668221"/>
            <a:ext cx="1351991" cy="450429"/>
          </a:xfrm>
          <a:prstGeom prst="rect">
            <a:avLst/>
          </a:prstGeom>
          <a:noFill/>
          <a:ln>
            <a:noFill/>
          </a:ln>
        </p:spPr>
      </p:pic>
      <p:sp>
        <p:nvSpPr>
          <p:cNvPr id="59" name="Google Shape;59;p12"/>
          <p:cNvSpPr txBox="1"/>
          <p:nvPr/>
        </p:nvSpPr>
        <p:spPr>
          <a:xfrm>
            <a:off x="1461017" y="4648232"/>
            <a:ext cx="471566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200" u="none" cap="none" strike="noStrike">
                <a:solidFill>
                  <a:schemeClr val="accent5"/>
                </a:solidFill>
                <a:latin typeface="Arial"/>
                <a:ea typeface="Arial"/>
                <a:cs typeface="Arial"/>
                <a:sym typeface="Arial"/>
              </a:rPr>
              <a:t>Your center for communities of practice.</a:t>
            </a:r>
            <a:endParaRPr/>
          </a:p>
          <a:p>
            <a:pPr indent="0" lvl="0" marL="0" marR="0" rtl="0" algn="l">
              <a:spcBef>
                <a:spcPts val="0"/>
              </a:spcBef>
              <a:spcAft>
                <a:spcPts val="0"/>
              </a:spcAft>
              <a:buNone/>
            </a:pPr>
            <a:r>
              <a:rPr b="1" lang="en-US" sz="1200">
                <a:solidFill>
                  <a:srgbClr val="F89500"/>
                </a:solidFill>
                <a:latin typeface="Arial"/>
                <a:ea typeface="Arial"/>
                <a:cs typeface="Arial"/>
                <a:sym typeface="Arial"/>
              </a:rPr>
              <a:t>Learn. Teach. Collaborate. Innovate.</a:t>
            </a:r>
            <a:endParaRPr/>
          </a:p>
        </p:txBody>
      </p:sp>
      <p:sp>
        <p:nvSpPr>
          <p:cNvPr id="60" name="Google Shape;60;p12"/>
          <p:cNvSpPr txBox="1"/>
          <p:nvPr/>
        </p:nvSpPr>
        <p:spPr>
          <a:xfrm>
            <a:off x="0" y="-47868"/>
            <a:ext cx="914400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accent5"/>
                </a:solidFill>
                <a:latin typeface="Arial"/>
                <a:ea typeface="Arial"/>
                <a:cs typeface="Arial"/>
                <a:sym typeface="Arial"/>
              </a:rPr>
              <a:t>AEFIS Academy Community Events</a:t>
            </a:r>
            <a:endParaRPr b="1" sz="1100">
              <a:solidFill>
                <a:srgbClr val="F89500"/>
              </a:solidFill>
              <a:latin typeface="Arial"/>
              <a:ea typeface="Arial"/>
              <a:cs typeface="Arial"/>
              <a:sym typeface="Arial"/>
            </a:endParaRPr>
          </a:p>
        </p:txBody>
      </p:sp>
      <p:pic>
        <p:nvPicPr>
          <p:cNvPr id="61" name="Google Shape;61;p12"/>
          <p:cNvPicPr preferRelativeResize="0"/>
          <p:nvPr/>
        </p:nvPicPr>
        <p:blipFill rotWithShape="1">
          <a:blip r:embed="rId4">
            <a:alphaModFix/>
          </a:blip>
          <a:srcRect b="0" l="0" r="0" t="0"/>
          <a:stretch/>
        </p:blipFill>
        <p:spPr>
          <a:xfrm>
            <a:off x="2217471" y="2002441"/>
            <a:ext cx="4825596" cy="2318548"/>
          </a:xfrm>
          <a:prstGeom prst="rect">
            <a:avLst/>
          </a:prstGeom>
          <a:noFill/>
          <a:ln>
            <a:noFill/>
          </a:ln>
        </p:spPr>
      </p:pic>
      <p:sp>
        <p:nvSpPr>
          <p:cNvPr id="62" name="Google Shape;62;p12"/>
          <p:cNvSpPr/>
          <p:nvPr/>
        </p:nvSpPr>
        <p:spPr>
          <a:xfrm>
            <a:off x="2286000" y="1458991"/>
            <a:ext cx="4572000"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00">
                <a:solidFill>
                  <a:srgbClr val="505050"/>
                </a:solidFill>
                <a:latin typeface="Arial"/>
                <a:ea typeface="Arial"/>
                <a:cs typeface="Arial"/>
                <a:sym typeface="Arial"/>
              </a:rPr>
              <a:t>Thursday, January 27, 2022 | 2:00-3:00 PM ET</a:t>
            </a:r>
            <a:endParaRPr sz="1200">
              <a:solidFill>
                <a:schemeClr val="dk1"/>
              </a:solidFill>
              <a:latin typeface="Arial"/>
              <a:ea typeface="Arial"/>
              <a:cs typeface="Arial"/>
              <a:sym typeface="Arial"/>
            </a:endParaRPr>
          </a:p>
          <a:p>
            <a:pPr indent="0" lvl="0" marL="0" marR="0" rtl="0" algn="l">
              <a:spcBef>
                <a:spcPts val="0"/>
              </a:spcBef>
              <a:spcAft>
                <a:spcPts val="0"/>
              </a:spcAft>
              <a:buNone/>
            </a:pPr>
            <a:br>
              <a:rPr lang="en-US" sz="1200">
                <a:solidFill>
                  <a:schemeClr val="dk1"/>
                </a:solidFill>
                <a:latin typeface="Arial"/>
                <a:ea typeface="Arial"/>
                <a:cs typeface="Arial"/>
                <a:sym typeface="Arial"/>
              </a:rPr>
            </a:br>
            <a:endParaRPr sz="120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graphicFrame>
        <p:nvGraphicFramePr>
          <p:cNvPr id="136" name="Google Shape;136;p21"/>
          <p:cNvGraphicFramePr/>
          <p:nvPr/>
        </p:nvGraphicFramePr>
        <p:xfrm>
          <a:off x="636494" y="1232602"/>
          <a:ext cx="3000000" cy="3000000"/>
        </p:xfrm>
        <a:graphic>
          <a:graphicData uri="http://schemas.openxmlformats.org/drawingml/2006/table">
            <a:tbl>
              <a:tblPr bandRow="1" firstRow="1">
                <a:noFill/>
                <a:tableStyleId>{8197E5AA-179C-4A94-B33A-71CABDA5BBAE}</a:tableStyleId>
              </a:tblPr>
              <a:tblGrid>
                <a:gridCol w="1992400"/>
                <a:gridCol w="1992400"/>
                <a:gridCol w="1992400"/>
                <a:gridCol w="1992400"/>
              </a:tblGrid>
              <a:tr h="1029450">
                <a:tc>
                  <a:txBody>
                    <a:bodyPr/>
                    <a:lstStyle/>
                    <a:p>
                      <a:pPr indent="0" lvl="0" marL="0" marR="0" rtl="0" algn="l">
                        <a:spcBef>
                          <a:spcPts val="0"/>
                        </a:spcBef>
                        <a:spcAft>
                          <a:spcPts val="0"/>
                        </a:spcAft>
                        <a:buNone/>
                      </a:pPr>
                      <a:r>
                        <a:t/>
                      </a:r>
                      <a:endParaRPr sz="1800"/>
                    </a:p>
                  </a:txBody>
                  <a:tcPr marT="45725" marB="45725" marR="91450" marL="91450">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1029450">
                <a:tc>
                  <a:txBody>
                    <a:bodyPr/>
                    <a:lstStyle/>
                    <a:p>
                      <a:pPr indent="0" lvl="0" marL="0" marR="0" rtl="0" algn="ctr">
                        <a:spcBef>
                          <a:spcPts val="0"/>
                        </a:spcBef>
                        <a:spcAft>
                          <a:spcPts val="0"/>
                        </a:spcAft>
                        <a:buNone/>
                      </a:pPr>
                      <a:r>
                        <a:rPr b="0" i="0" lang="en-US" sz="1000" u="none" strike="noStrike">
                          <a:solidFill>
                            <a:srgbClr val="000000"/>
                          </a:solidFill>
                          <a:latin typeface="Arial"/>
                          <a:ea typeface="Arial"/>
                          <a:cs typeface="Arial"/>
                          <a:sym typeface="Arial"/>
                        </a:rPr>
                        <a:t>Dr. Mike Rudolph</a:t>
                      </a:r>
                      <a:endParaRPr b="0" sz="1000">
                        <a:solidFill>
                          <a:srgbClr val="000000"/>
                        </a:solidFill>
                        <a:latin typeface="Arial"/>
                        <a:ea typeface="Arial"/>
                        <a:cs typeface="Arial"/>
                        <a:sym typeface="Arial"/>
                      </a:endParaRPr>
                    </a:p>
                    <a:p>
                      <a:pPr indent="0" lvl="0" marL="0" marR="0" rtl="0" algn="ctr">
                        <a:spcBef>
                          <a:spcPts val="0"/>
                        </a:spcBef>
                        <a:spcAft>
                          <a:spcPts val="0"/>
                        </a:spcAft>
                        <a:buNone/>
                      </a:pPr>
                      <a:r>
                        <a:rPr b="0" i="0" lang="en-US" sz="1000" u="none" strike="noStrike">
                          <a:solidFill>
                            <a:srgbClr val="000000"/>
                          </a:solidFill>
                          <a:latin typeface="Arial"/>
                          <a:ea typeface="Arial"/>
                          <a:cs typeface="Arial"/>
                          <a:sym typeface="Arial"/>
                        </a:rPr>
                        <a:t>Director of Institutional </a:t>
                      </a:r>
                      <a:endParaRPr b="0" sz="1000">
                        <a:solidFill>
                          <a:srgbClr val="000000"/>
                        </a:solidFill>
                        <a:latin typeface="Arial"/>
                        <a:ea typeface="Arial"/>
                        <a:cs typeface="Arial"/>
                        <a:sym typeface="Arial"/>
                      </a:endParaRPr>
                    </a:p>
                    <a:p>
                      <a:pPr indent="0" lvl="0" marL="0" marR="0" rtl="0" algn="ctr">
                        <a:spcBef>
                          <a:spcPts val="0"/>
                        </a:spcBef>
                        <a:spcAft>
                          <a:spcPts val="0"/>
                        </a:spcAft>
                        <a:buNone/>
                      </a:pPr>
                      <a:r>
                        <a:rPr b="0" i="0" lang="en-US" sz="1000" u="none" strike="noStrike">
                          <a:solidFill>
                            <a:srgbClr val="000000"/>
                          </a:solidFill>
                          <a:latin typeface="Arial"/>
                          <a:ea typeface="Arial"/>
                          <a:cs typeface="Arial"/>
                          <a:sym typeface="Arial"/>
                        </a:rPr>
                        <a:t>Effectiveness</a:t>
                      </a:r>
                      <a:endParaRPr/>
                    </a:p>
                    <a:p>
                      <a:pPr indent="0" lvl="0" marL="0" marR="0" rtl="0" algn="ctr">
                        <a:spcBef>
                          <a:spcPts val="0"/>
                        </a:spcBef>
                        <a:spcAft>
                          <a:spcPts val="0"/>
                        </a:spcAft>
                        <a:buNone/>
                      </a:pPr>
                      <a:r>
                        <a:t/>
                      </a:r>
                      <a:endParaRPr b="0" sz="1000">
                        <a:solidFill>
                          <a:srgbClr val="000000"/>
                        </a:solidFill>
                        <a:latin typeface="Arial"/>
                        <a:ea typeface="Arial"/>
                        <a:cs typeface="Arial"/>
                        <a:sym typeface="Arial"/>
                      </a:endParaRPr>
                    </a:p>
                    <a:p>
                      <a:pPr indent="0" lvl="0" marL="0" marR="0" rtl="0" algn="ctr">
                        <a:spcBef>
                          <a:spcPts val="0"/>
                        </a:spcBef>
                        <a:spcAft>
                          <a:spcPts val="0"/>
                        </a:spcAft>
                        <a:buNone/>
                      </a:pPr>
                      <a:r>
                        <a:rPr b="0" i="0" lang="en-US" sz="1000" u="none" strike="noStrike">
                          <a:solidFill>
                            <a:srgbClr val="000000"/>
                          </a:solidFill>
                          <a:latin typeface="Arial"/>
                          <a:ea typeface="Arial"/>
                          <a:cs typeface="Arial"/>
                          <a:sym typeface="Arial"/>
                        </a:rPr>
                        <a:t>University of Kentucky</a:t>
                      </a:r>
                      <a:endParaRPr b="0" sz="1000">
                        <a:solidFill>
                          <a:srgbClr val="000000"/>
                        </a:solidFill>
                        <a:latin typeface="Arial"/>
                        <a:ea typeface="Arial"/>
                        <a:cs typeface="Arial"/>
                        <a:sym typeface="Arial"/>
                      </a:endParaRPr>
                    </a:p>
                    <a:p>
                      <a:pPr indent="0" lvl="0" marL="0" marR="0" rtl="0" algn="ctr">
                        <a:spcBef>
                          <a:spcPts val="0"/>
                        </a:spcBef>
                        <a:spcAft>
                          <a:spcPts val="0"/>
                        </a:spcAft>
                        <a:buNone/>
                      </a:pPr>
                      <a:br>
                        <a:rPr b="0" lang="en-US" sz="1000">
                          <a:solidFill>
                            <a:srgbClr val="000000"/>
                          </a:solidFill>
                          <a:latin typeface="Arial"/>
                          <a:ea typeface="Arial"/>
                          <a:cs typeface="Arial"/>
                          <a:sym typeface="Arial"/>
                        </a:rPr>
                      </a:br>
                      <a:endParaRPr b="0" sz="1000">
                        <a:solidFill>
                          <a:srgbClr val="000000"/>
                        </a:solidFill>
                        <a:latin typeface="Arial"/>
                        <a:ea typeface="Arial"/>
                        <a:cs typeface="Arial"/>
                        <a:sym typeface="Arial"/>
                      </a:endParaRPr>
                    </a:p>
                  </a:txBody>
                  <a:tcPr marT="45725" marB="45725" marR="91450" marL="91450">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lang="en-US" sz="1000">
                          <a:solidFill>
                            <a:srgbClr val="000000"/>
                          </a:solidFill>
                          <a:latin typeface="Arial"/>
                          <a:ea typeface="Arial"/>
                          <a:cs typeface="Arial"/>
                          <a:sym typeface="Arial"/>
                        </a:rPr>
                        <a:t>Dr. Colin Suchland</a:t>
                      </a:r>
                      <a:endParaRPr b="0" sz="1000">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lang="en-US" sz="1000">
                          <a:solidFill>
                            <a:srgbClr val="000000"/>
                          </a:solidFill>
                          <a:latin typeface="Arial"/>
                          <a:ea typeface="Arial"/>
                          <a:cs typeface="Arial"/>
                          <a:sym typeface="Arial"/>
                        </a:rPr>
                        <a:t>Chair, Learning Outcomes Assessment Team, Professor of Sociology</a:t>
                      </a:r>
                      <a:endParaRPr/>
                    </a:p>
                    <a:p>
                      <a:pPr indent="0" lvl="0" marL="0" marR="0" rtl="0" algn="ctr">
                        <a:lnSpc>
                          <a:spcPct val="100000"/>
                        </a:lnSpc>
                        <a:spcBef>
                          <a:spcPts val="0"/>
                        </a:spcBef>
                        <a:spcAft>
                          <a:spcPts val="0"/>
                        </a:spcAft>
                        <a:buClr>
                          <a:schemeClr val="dk1"/>
                        </a:buClr>
                        <a:buSzPts val="1000"/>
                        <a:buFont typeface="Arial"/>
                        <a:buNone/>
                      </a:pPr>
                      <a:r>
                        <a:t/>
                      </a:r>
                      <a:endParaRPr b="0" sz="1000">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lang="en-US" sz="1000">
                          <a:solidFill>
                            <a:srgbClr val="000000"/>
                          </a:solidFill>
                          <a:latin typeface="Arial"/>
                          <a:ea typeface="Arial"/>
                          <a:cs typeface="Arial"/>
                          <a:sym typeface="Arial"/>
                        </a:rPr>
                        <a:t>Lincoln Land Community College</a:t>
                      </a:r>
                      <a:endParaRPr/>
                    </a:p>
                  </a:txBody>
                  <a:tcPr marT="45725" marB="45725" marR="91450" marL="91450">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en-US" sz="1000" u="none" strike="noStrike">
                          <a:solidFill>
                            <a:srgbClr val="000000"/>
                          </a:solidFill>
                          <a:latin typeface="Arial"/>
                          <a:ea typeface="Arial"/>
                          <a:cs typeface="Arial"/>
                          <a:sym typeface="Arial"/>
                        </a:rPr>
                        <a:t>Suzanne Carbonaro</a:t>
                      </a:r>
                      <a:endParaRPr/>
                    </a:p>
                    <a:p>
                      <a:pPr indent="0" lvl="0" marL="0" marR="0" rtl="0" algn="ctr">
                        <a:spcBef>
                          <a:spcPts val="0"/>
                        </a:spcBef>
                        <a:spcAft>
                          <a:spcPts val="0"/>
                        </a:spcAft>
                        <a:buNone/>
                      </a:pPr>
                      <a:r>
                        <a:t/>
                      </a:r>
                      <a:endParaRPr b="0" sz="1000">
                        <a:solidFill>
                          <a:srgbClr val="000000"/>
                        </a:solidFill>
                        <a:latin typeface="Arial"/>
                        <a:ea typeface="Arial"/>
                        <a:cs typeface="Arial"/>
                        <a:sym typeface="Arial"/>
                      </a:endParaRPr>
                    </a:p>
                    <a:p>
                      <a:pPr indent="0" lvl="0" marL="0" marR="0" rtl="0" algn="ctr">
                        <a:spcBef>
                          <a:spcPts val="0"/>
                        </a:spcBef>
                        <a:spcAft>
                          <a:spcPts val="0"/>
                        </a:spcAft>
                        <a:buNone/>
                      </a:pPr>
                      <a:r>
                        <a:rPr b="0" i="0" lang="en-US" sz="1000" u="none" strike="noStrike">
                          <a:solidFill>
                            <a:srgbClr val="000000"/>
                          </a:solidFill>
                          <a:latin typeface="Arial"/>
                          <a:ea typeface="Arial"/>
                          <a:cs typeface="Arial"/>
                          <a:sym typeface="Arial"/>
                        </a:rPr>
                        <a:t>Director of Academic</a:t>
                      </a:r>
                      <a:endParaRPr/>
                    </a:p>
                    <a:p>
                      <a:pPr indent="0" lvl="0" marL="0" marR="0" rtl="0" algn="ctr">
                        <a:spcBef>
                          <a:spcPts val="0"/>
                        </a:spcBef>
                        <a:spcAft>
                          <a:spcPts val="0"/>
                        </a:spcAft>
                        <a:buNone/>
                      </a:pPr>
                      <a:r>
                        <a:rPr b="0" i="0" lang="en-US" sz="1000" u="none" strike="noStrike">
                          <a:solidFill>
                            <a:srgbClr val="000000"/>
                          </a:solidFill>
                          <a:latin typeface="Arial"/>
                          <a:ea typeface="Arial"/>
                          <a:cs typeface="Arial"/>
                          <a:sym typeface="Arial"/>
                        </a:rPr>
                        <a:t> Partnerships</a:t>
                      </a:r>
                      <a:endParaRPr b="0" sz="1000">
                        <a:solidFill>
                          <a:srgbClr val="000000"/>
                        </a:solidFill>
                        <a:latin typeface="Arial"/>
                        <a:ea typeface="Arial"/>
                        <a:cs typeface="Arial"/>
                        <a:sym typeface="Arial"/>
                      </a:endParaRPr>
                    </a:p>
                    <a:p>
                      <a:pPr indent="0" lvl="0" marL="0" marR="0" rtl="0" algn="ctr">
                        <a:spcBef>
                          <a:spcPts val="0"/>
                        </a:spcBef>
                        <a:spcAft>
                          <a:spcPts val="0"/>
                        </a:spcAft>
                        <a:buNone/>
                      </a:pPr>
                      <a:r>
                        <a:t/>
                      </a:r>
                      <a:endParaRPr b="0" i="0" sz="1000" u="none" strike="noStrike">
                        <a:solidFill>
                          <a:srgbClr val="000000"/>
                        </a:solidFill>
                        <a:latin typeface="Arial"/>
                        <a:ea typeface="Arial"/>
                        <a:cs typeface="Arial"/>
                        <a:sym typeface="Arial"/>
                      </a:endParaRPr>
                    </a:p>
                    <a:p>
                      <a:pPr indent="0" lvl="0" marL="0" marR="0" rtl="0" algn="ctr">
                        <a:spcBef>
                          <a:spcPts val="0"/>
                        </a:spcBef>
                        <a:spcAft>
                          <a:spcPts val="0"/>
                        </a:spcAft>
                        <a:buNone/>
                      </a:pPr>
                      <a:r>
                        <a:rPr b="0" i="0" lang="en-US" sz="1000" u="none" strike="noStrike">
                          <a:solidFill>
                            <a:srgbClr val="000000"/>
                          </a:solidFill>
                          <a:latin typeface="Arial"/>
                          <a:ea typeface="Arial"/>
                          <a:cs typeface="Arial"/>
                          <a:sym typeface="Arial"/>
                        </a:rPr>
                        <a:t>HelioCampus</a:t>
                      </a:r>
                      <a:endParaRPr b="0" sz="1000">
                        <a:solidFill>
                          <a:srgbClr val="000000"/>
                        </a:solidFill>
                        <a:latin typeface="Arial"/>
                        <a:ea typeface="Arial"/>
                        <a:cs typeface="Arial"/>
                        <a:sym typeface="Arial"/>
                      </a:endParaRPr>
                    </a:p>
                    <a:p>
                      <a:pPr indent="0" lvl="0" marL="0" marR="0" rtl="0" algn="ctr">
                        <a:spcBef>
                          <a:spcPts val="0"/>
                        </a:spcBef>
                        <a:spcAft>
                          <a:spcPts val="0"/>
                        </a:spcAft>
                        <a:buNone/>
                      </a:pPr>
                      <a:r>
                        <a:t/>
                      </a:r>
                      <a:endParaRPr b="0" sz="1000">
                        <a:solidFill>
                          <a:srgbClr val="000000"/>
                        </a:solidFill>
                        <a:latin typeface="Arial"/>
                        <a:ea typeface="Arial"/>
                        <a:cs typeface="Arial"/>
                        <a:sym typeface="Arial"/>
                      </a:endParaRPr>
                    </a:p>
                  </a:txBody>
                  <a:tcPr marT="45725" marB="45725" marR="91450" marL="91450">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en-US" sz="1000" u="none" strike="noStrike">
                          <a:solidFill>
                            <a:srgbClr val="000000"/>
                          </a:solidFill>
                          <a:latin typeface="Arial"/>
                          <a:ea typeface="Arial"/>
                          <a:cs typeface="Arial"/>
                          <a:sym typeface="Arial"/>
                        </a:rPr>
                        <a:t>Dr Tasha Almond-Dannenbring</a:t>
                      </a:r>
                      <a:endParaRPr b="0" sz="1000">
                        <a:solidFill>
                          <a:srgbClr val="000000"/>
                        </a:solidFill>
                        <a:latin typeface="Arial"/>
                        <a:ea typeface="Arial"/>
                        <a:cs typeface="Arial"/>
                        <a:sym typeface="Arial"/>
                      </a:endParaRPr>
                    </a:p>
                    <a:p>
                      <a:pPr indent="0" lvl="0" marL="0" marR="0" rtl="0" algn="ctr">
                        <a:spcBef>
                          <a:spcPts val="0"/>
                        </a:spcBef>
                        <a:spcAft>
                          <a:spcPts val="0"/>
                        </a:spcAft>
                        <a:buNone/>
                      </a:pPr>
                      <a:r>
                        <a:t/>
                      </a:r>
                      <a:endParaRPr b="0" i="0" sz="1000" u="none" strike="noStrike">
                        <a:solidFill>
                          <a:srgbClr val="000000"/>
                        </a:solidFill>
                        <a:latin typeface="Arial"/>
                        <a:ea typeface="Arial"/>
                        <a:cs typeface="Arial"/>
                        <a:sym typeface="Arial"/>
                      </a:endParaRPr>
                    </a:p>
                    <a:p>
                      <a:pPr indent="0" lvl="0" marL="0" marR="0" rtl="0" algn="ctr">
                        <a:spcBef>
                          <a:spcPts val="0"/>
                        </a:spcBef>
                        <a:spcAft>
                          <a:spcPts val="0"/>
                        </a:spcAft>
                        <a:buNone/>
                      </a:pPr>
                      <a:r>
                        <a:rPr b="0" i="0" lang="en-US" sz="1000" u="none" strike="noStrike">
                          <a:solidFill>
                            <a:srgbClr val="000000"/>
                          </a:solidFill>
                          <a:latin typeface="Arial"/>
                          <a:ea typeface="Arial"/>
                          <a:cs typeface="Arial"/>
                          <a:sym typeface="Arial"/>
                        </a:rPr>
                        <a:t>Sr. Data Analyst</a:t>
                      </a:r>
                      <a:endParaRPr b="0" sz="1000">
                        <a:solidFill>
                          <a:srgbClr val="000000"/>
                        </a:solidFill>
                        <a:latin typeface="Arial"/>
                        <a:ea typeface="Arial"/>
                        <a:cs typeface="Arial"/>
                        <a:sym typeface="Arial"/>
                      </a:endParaRPr>
                    </a:p>
                    <a:p>
                      <a:pPr indent="0" lvl="0" marL="0" marR="0" rtl="0" algn="ctr">
                        <a:spcBef>
                          <a:spcPts val="0"/>
                        </a:spcBef>
                        <a:spcAft>
                          <a:spcPts val="0"/>
                        </a:spcAft>
                        <a:buNone/>
                      </a:pPr>
                      <a:r>
                        <a:t/>
                      </a:r>
                      <a:endParaRPr b="0" i="0" sz="1000" u="none" strike="noStrike">
                        <a:solidFill>
                          <a:srgbClr val="000000"/>
                        </a:solidFill>
                        <a:latin typeface="Arial"/>
                        <a:ea typeface="Arial"/>
                        <a:cs typeface="Arial"/>
                        <a:sym typeface="Arial"/>
                      </a:endParaRPr>
                    </a:p>
                    <a:p>
                      <a:pPr indent="0" lvl="0" marL="0" marR="0" rtl="0" algn="ctr">
                        <a:spcBef>
                          <a:spcPts val="0"/>
                        </a:spcBef>
                        <a:spcAft>
                          <a:spcPts val="0"/>
                        </a:spcAft>
                        <a:buNone/>
                      </a:pPr>
                      <a:r>
                        <a:rPr b="0" i="0" lang="en-US" sz="1000" u="none" strike="noStrike">
                          <a:solidFill>
                            <a:srgbClr val="000000"/>
                          </a:solidFill>
                          <a:latin typeface="Arial"/>
                          <a:ea typeface="Arial"/>
                          <a:cs typeface="Arial"/>
                          <a:sym typeface="Arial"/>
                        </a:rPr>
                        <a:t>HelioCampus</a:t>
                      </a:r>
                      <a:endParaRPr b="0" sz="1000">
                        <a:solidFill>
                          <a:srgbClr val="000000"/>
                        </a:solidFill>
                        <a:latin typeface="Arial"/>
                        <a:ea typeface="Arial"/>
                        <a:cs typeface="Arial"/>
                        <a:sym typeface="Arial"/>
                      </a:endParaRPr>
                    </a:p>
                    <a:p>
                      <a:pPr indent="0" lvl="0" marL="0" marR="0" rtl="0" algn="ctr">
                        <a:spcBef>
                          <a:spcPts val="0"/>
                        </a:spcBef>
                        <a:spcAft>
                          <a:spcPts val="0"/>
                        </a:spcAft>
                        <a:buNone/>
                      </a:pPr>
                      <a:br>
                        <a:rPr b="0" lang="en-US" sz="1000">
                          <a:solidFill>
                            <a:srgbClr val="000000"/>
                          </a:solidFill>
                          <a:latin typeface="Arial"/>
                          <a:ea typeface="Arial"/>
                          <a:cs typeface="Arial"/>
                          <a:sym typeface="Arial"/>
                        </a:rPr>
                      </a:br>
                      <a:endParaRPr b="0" sz="1000">
                        <a:solidFill>
                          <a:srgbClr val="000000"/>
                        </a:solidFill>
                        <a:latin typeface="Arial"/>
                        <a:ea typeface="Arial"/>
                        <a:cs typeface="Arial"/>
                        <a:sym typeface="Arial"/>
                      </a:endParaRPr>
                    </a:p>
                  </a:txBody>
                  <a:tcPr marT="45725" marB="45725" marR="91450" marL="91450">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1029450">
                <a:tc>
                  <a:txBody>
                    <a:bodyPr/>
                    <a:lstStyle/>
                    <a:p>
                      <a:pPr indent="0" lvl="0" marL="0" marR="0" rtl="0" algn="l">
                        <a:spcBef>
                          <a:spcPts val="0"/>
                        </a:spcBef>
                        <a:spcAft>
                          <a:spcPts val="0"/>
                        </a:spcAft>
                        <a:buNone/>
                      </a:pPr>
                      <a:r>
                        <a:t/>
                      </a:r>
                      <a:endParaRPr sz="1800"/>
                    </a:p>
                  </a:txBody>
                  <a:tcPr marT="45725" marB="45725" marR="91450" marL="91450">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bl>
          </a:graphicData>
        </a:graphic>
      </p:graphicFrame>
      <p:sp>
        <p:nvSpPr>
          <p:cNvPr id="137" name="Google Shape;137;p21"/>
          <p:cNvSpPr txBox="1"/>
          <p:nvPr>
            <p:ph idx="12" type="sldNum"/>
          </p:nvPr>
        </p:nvSpPr>
        <p:spPr>
          <a:xfrm>
            <a:off x="449179" y="4671051"/>
            <a:ext cx="341700" cy="274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F497D"/>
              </a:buClr>
              <a:buSzPts val="1000"/>
              <a:buFont typeface="Arial"/>
              <a:buNone/>
            </a:pPr>
            <a:fld id="{00000000-1234-1234-1234-123412341234}" type="slidenum">
              <a:rPr b="1" i="0" lang="en-US" sz="1000" u="none" cap="none" strike="noStrike">
                <a:solidFill>
                  <a:srgbClr val="1F497D"/>
                </a:solidFill>
                <a:latin typeface="Arial"/>
                <a:ea typeface="Arial"/>
                <a:cs typeface="Arial"/>
                <a:sym typeface="Arial"/>
              </a:rPr>
              <a:t>‹#›</a:t>
            </a:fld>
            <a:endParaRPr b="1" i="0" sz="1000" u="none" cap="none" strike="noStrike">
              <a:solidFill>
                <a:srgbClr val="1F497D"/>
              </a:solidFill>
              <a:latin typeface="Arial"/>
              <a:ea typeface="Arial"/>
              <a:cs typeface="Arial"/>
              <a:sym typeface="Arial"/>
            </a:endParaRPr>
          </a:p>
        </p:txBody>
      </p:sp>
      <p:sp>
        <p:nvSpPr>
          <p:cNvPr id="138" name="Google Shape;138;p21"/>
          <p:cNvSpPr txBox="1"/>
          <p:nvPr>
            <p:ph type="title"/>
          </p:nvPr>
        </p:nvSpPr>
        <p:spPr>
          <a:xfrm>
            <a:off x="573274" y="216568"/>
            <a:ext cx="6527400" cy="565500"/>
          </a:xfrm>
          <a:prstGeom prst="rect">
            <a:avLst/>
          </a:prstGeom>
          <a:noFill/>
          <a:ln>
            <a:noFill/>
          </a:ln>
        </p:spPr>
        <p:txBody>
          <a:bodyPr anchorCtr="0" anchor="ctr" bIns="45700" lIns="0" spcFirstLastPara="1" rIns="91425" wrap="square" tIns="0">
            <a:normAutofit/>
          </a:bodyPr>
          <a:lstStyle/>
          <a:p>
            <a:pPr indent="0" lvl="0" marL="0" rtl="0" algn="l">
              <a:spcBef>
                <a:spcPts val="0"/>
              </a:spcBef>
              <a:spcAft>
                <a:spcPts val="0"/>
              </a:spcAft>
              <a:buClr>
                <a:srgbClr val="005C84"/>
              </a:buClr>
              <a:buSzPts val="2000"/>
              <a:buFont typeface="Arial"/>
              <a:buNone/>
            </a:pPr>
            <a:r>
              <a:rPr b="1" lang="en-US"/>
              <a:t>Q&amp;A</a:t>
            </a:r>
            <a:endParaRPr/>
          </a:p>
        </p:txBody>
      </p:sp>
      <p:sp>
        <p:nvSpPr>
          <p:cNvPr descr="heliocampus" id="139" name="Google Shape;139;p21"/>
          <p:cNvSpPr/>
          <p:nvPr/>
        </p:nvSpPr>
        <p:spPr>
          <a:xfrm>
            <a:off x="4419600" y="241935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140" name="Google Shape;140;p21"/>
          <p:cNvPicPr preferRelativeResize="0"/>
          <p:nvPr/>
        </p:nvPicPr>
        <p:blipFill rotWithShape="1">
          <a:blip r:embed="rId3">
            <a:alphaModFix/>
          </a:blip>
          <a:srcRect b="0" l="0" r="0" t="0"/>
          <a:stretch/>
        </p:blipFill>
        <p:spPr>
          <a:xfrm>
            <a:off x="1185622" y="1252107"/>
            <a:ext cx="950259" cy="950259"/>
          </a:xfrm>
          <a:prstGeom prst="rect">
            <a:avLst/>
          </a:prstGeom>
          <a:noFill/>
          <a:ln>
            <a:noFill/>
          </a:ln>
        </p:spPr>
      </p:pic>
      <p:pic>
        <p:nvPicPr>
          <p:cNvPr id="141" name="Google Shape;141;p21"/>
          <p:cNvPicPr preferRelativeResize="0"/>
          <p:nvPr/>
        </p:nvPicPr>
        <p:blipFill rotWithShape="1">
          <a:blip r:embed="rId4">
            <a:alphaModFix/>
          </a:blip>
          <a:srcRect b="0" l="0" r="0" t="0"/>
          <a:stretch/>
        </p:blipFill>
        <p:spPr>
          <a:xfrm>
            <a:off x="3231776" y="1252107"/>
            <a:ext cx="950259" cy="950259"/>
          </a:xfrm>
          <a:prstGeom prst="rect">
            <a:avLst/>
          </a:prstGeom>
          <a:noFill/>
          <a:ln>
            <a:noFill/>
          </a:ln>
        </p:spPr>
      </p:pic>
      <p:pic>
        <p:nvPicPr>
          <p:cNvPr id="142" name="Google Shape;142;p21"/>
          <p:cNvPicPr preferRelativeResize="0"/>
          <p:nvPr/>
        </p:nvPicPr>
        <p:blipFill rotWithShape="1">
          <a:blip r:embed="rId5">
            <a:alphaModFix/>
          </a:blip>
          <a:srcRect b="0" l="0" r="0" t="0"/>
          <a:stretch/>
        </p:blipFill>
        <p:spPr>
          <a:xfrm>
            <a:off x="5205291" y="1283233"/>
            <a:ext cx="920343" cy="950259"/>
          </a:xfrm>
          <a:prstGeom prst="rect">
            <a:avLst/>
          </a:prstGeom>
          <a:noFill/>
          <a:ln>
            <a:noFill/>
          </a:ln>
        </p:spPr>
      </p:pic>
      <p:pic>
        <p:nvPicPr>
          <p:cNvPr id="143" name="Google Shape;143;p21"/>
          <p:cNvPicPr preferRelativeResize="0"/>
          <p:nvPr/>
        </p:nvPicPr>
        <p:blipFill rotWithShape="1">
          <a:blip r:embed="rId6">
            <a:alphaModFix/>
          </a:blip>
          <a:srcRect b="0" l="0" r="0" t="0"/>
          <a:stretch/>
        </p:blipFill>
        <p:spPr>
          <a:xfrm>
            <a:off x="7100813" y="1283232"/>
            <a:ext cx="950260" cy="950260"/>
          </a:xfrm>
          <a:prstGeom prst="rect">
            <a:avLst/>
          </a:prstGeom>
          <a:noFill/>
          <a:ln>
            <a:noFill/>
          </a:ln>
        </p:spPr>
      </p:pic>
      <p:sp>
        <p:nvSpPr>
          <p:cNvPr id="144" name="Google Shape;144;p21"/>
          <p:cNvSpPr/>
          <p:nvPr/>
        </p:nvSpPr>
        <p:spPr>
          <a:xfrm>
            <a:off x="0" y="4614630"/>
            <a:ext cx="9144000" cy="528900"/>
          </a:xfrm>
          <a:prstGeom prst="rect">
            <a:avLst/>
          </a:prstGeom>
          <a:solidFill>
            <a:srgbClr val="D8D8D8"/>
          </a:solid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45" name="Google Shape;145;p21"/>
          <p:cNvPicPr preferRelativeResize="0"/>
          <p:nvPr/>
        </p:nvPicPr>
        <p:blipFill rotWithShape="1">
          <a:blip r:embed="rId7">
            <a:alphaModFix/>
          </a:blip>
          <a:srcRect b="0" l="0" r="0" t="0"/>
          <a:stretch/>
        </p:blipFill>
        <p:spPr>
          <a:xfrm>
            <a:off x="0" y="4668221"/>
            <a:ext cx="1351992" cy="450429"/>
          </a:xfrm>
          <a:prstGeom prst="rect">
            <a:avLst/>
          </a:prstGeom>
          <a:noFill/>
          <a:ln>
            <a:noFill/>
          </a:ln>
        </p:spPr>
      </p:pic>
      <p:sp>
        <p:nvSpPr>
          <p:cNvPr id="146" name="Google Shape;146;p21"/>
          <p:cNvSpPr txBox="1"/>
          <p:nvPr/>
        </p:nvSpPr>
        <p:spPr>
          <a:xfrm>
            <a:off x="1461017" y="4648232"/>
            <a:ext cx="47157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accent5"/>
                </a:solidFill>
                <a:latin typeface="Arial"/>
                <a:ea typeface="Arial"/>
                <a:cs typeface="Arial"/>
                <a:sym typeface="Arial"/>
              </a:rPr>
              <a:t>Your center for communities of practice.</a:t>
            </a:r>
            <a:endParaRPr/>
          </a:p>
          <a:p>
            <a:pPr indent="0" lvl="0" marL="0" marR="0" rtl="0" algn="l">
              <a:spcBef>
                <a:spcPts val="0"/>
              </a:spcBef>
              <a:spcAft>
                <a:spcPts val="0"/>
              </a:spcAft>
              <a:buNone/>
            </a:pPr>
            <a:r>
              <a:rPr b="1" lang="en-US" sz="1200">
                <a:solidFill>
                  <a:srgbClr val="F89500"/>
                </a:solidFill>
                <a:latin typeface="Arial"/>
                <a:ea typeface="Arial"/>
                <a:cs typeface="Arial"/>
                <a:sym typeface="Arial"/>
              </a:rPr>
              <a:t>Learn. Teach. Collaborate. Innovate.</a:t>
            </a:r>
            <a:endParaRPr/>
          </a:p>
        </p:txBody>
      </p:sp>
      <p:sp>
        <p:nvSpPr>
          <p:cNvPr id="147" name="Google Shape;147;p21"/>
          <p:cNvSpPr txBox="1"/>
          <p:nvPr/>
        </p:nvSpPr>
        <p:spPr>
          <a:xfrm>
            <a:off x="0" y="-47868"/>
            <a:ext cx="9144000" cy="261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accent5"/>
                </a:solidFill>
                <a:latin typeface="Arial"/>
                <a:ea typeface="Arial"/>
                <a:cs typeface="Arial"/>
                <a:sym typeface="Arial"/>
              </a:rPr>
              <a:t>AEFIS Academy Community Events</a:t>
            </a:r>
            <a:endParaRPr b="1" sz="1100">
              <a:solidFill>
                <a:srgbClr val="F89500"/>
              </a:solidFill>
              <a:latin typeface="Arial"/>
              <a:ea typeface="Arial"/>
              <a:cs typeface="Arial"/>
              <a:sym typeface="Arial"/>
            </a:endParaRPr>
          </a:p>
        </p:txBody>
      </p:sp>
      <p:pic>
        <p:nvPicPr>
          <p:cNvPr id="148" name="Google Shape;148;p21"/>
          <p:cNvPicPr preferRelativeResize="0"/>
          <p:nvPr/>
        </p:nvPicPr>
        <p:blipFill>
          <a:blip r:embed="rId8">
            <a:alphaModFix/>
          </a:blip>
          <a:stretch>
            <a:fillRect/>
          </a:stretch>
        </p:blipFill>
        <p:spPr>
          <a:xfrm>
            <a:off x="815726" y="3463775"/>
            <a:ext cx="1606699" cy="903425"/>
          </a:xfrm>
          <a:prstGeom prst="rect">
            <a:avLst/>
          </a:prstGeom>
          <a:noFill/>
          <a:ln>
            <a:noFill/>
          </a:ln>
        </p:spPr>
      </p:pic>
      <p:pic>
        <p:nvPicPr>
          <p:cNvPr id="149" name="Google Shape;149;p21"/>
          <p:cNvPicPr preferRelativeResize="0"/>
          <p:nvPr/>
        </p:nvPicPr>
        <p:blipFill>
          <a:blip r:embed="rId9">
            <a:alphaModFix/>
          </a:blip>
          <a:stretch>
            <a:fillRect/>
          </a:stretch>
        </p:blipFill>
        <p:spPr>
          <a:xfrm>
            <a:off x="2770063" y="3736111"/>
            <a:ext cx="1606698" cy="358751"/>
          </a:xfrm>
          <a:prstGeom prst="rect">
            <a:avLst/>
          </a:prstGeom>
          <a:noFill/>
          <a:ln>
            <a:noFill/>
          </a:ln>
        </p:spPr>
      </p:pic>
      <p:pic>
        <p:nvPicPr>
          <p:cNvPr descr="Home - UMUC Ventures" id="150" name="Google Shape;150;p21"/>
          <p:cNvPicPr preferRelativeResize="0"/>
          <p:nvPr/>
        </p:nvPicPr>
        <p:blipFill rotWithShape="1">
          <a:blip r:embed="rId10">
            <a:alphaModFix/>
          </a:blip>
          <a:srcRect b="0" l="0" r="0" t="0"/>
          <a:stretch/>
        </p:blipFill>
        <p:spPr>
          <a:xfrm>
            <a:off x="4724392" y="3771805"/>
            <a:ext cx="1738694" cy="287368"/>
          </a:xfrm>
          <a:prstGeom prst="rect">
            <a:avLst/>
          </a:prstGeom>
          <a:noFill/>
          <a:ln>
            <a:noFill/>
          </a:ln>
        </p:spPr>
      </p:pic>
      <p:pic>
        <p:nvPicPr>
          <p:cNvPr descr="Home - UMUC Ventures" id="151" name="Google Shape;151;p21"/>
          <p:cNvPicPr preferRelativeResize="0"/>
          <p:nvPr/>
        </p:nvPicPr>
        <p:blipFill rotWithShape="1">
          <a:blip r:embed="rId11">
            <a:alphaModFix/>
          </a:blip>
          <a:srcRect b="0" l="0" r="0" t="0"/>
          <a:stretch/>
        </p:blipFill>
        <p:spPr>
          <a:xfrm>
            <a:off x="6706611" y="3771805"/>
            <a:ext cx="1738694" cy="28736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2"/>
          <p:cNvSpPr txBox="1"/>
          <p:nvPr>
            <p:ph idx="12" type="sldNum"/>
          </p:nvPr>
        </p:nvSpPr>
        <p:spPr>
          <a:xfrm>
            <a:off x="449179" y="4671051"/>
            <a:ext cx="341700" cy="274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F497D"/>
              </a:buClr>
              <a:buSzPts val="1000"/>
              <a:buFont typeface="Arial"/>
              <a:buNone/>
            </a:pPr>
            <a:fld id="{00000000-1234-1234-1234-123412341234}" type="slidenum">
              <a:rPr b="1" i="0" lang="en-US" sz="1000" u="none" cap="none" strike="noStrike">
                <a:solidFill>
                  <a:srgbClr val="1F497D"/>
                </a:solidFill>
                <a:latin typeface="Arial"/>
                <a:ea typeface="Arial"/>
                <a:cs typeface="Arial"/>
                <a:sym typeface="Arial"/>
              </a:rPr>
              <a:t>‹#›</a:t>
            </a:fld>
            <a:endParaRPr b="1" i="0" sz="1000" u="none" cap="none" strike="noStrike">
              <a:solidFill>
                <a:srgbClr val="1F497D"/>
              </a:solidFill>
              <a:latin typeface="Arial"/>
              <a:ea typeface="Arial"/>
              <a:cs typeface="Arial"/>
              <a:sym typeface="Arial"/>
            </a:endParaRPr>
          </a:p>
        </p:txBody>
      </p:sp>
      <p:sp>
        <p:nvSpPr>
          <p:cNvPr id="158" name="Google Shape;158;p22"/>
          <p:cNvSpPr txBox="1"/>
          <p:nvPr>
            <p:ph type="title"/>
          </p:nvPr>
        </p:nvSpPr>
        <p:spPr>
          <a:xfrm>
            <a:off x="573274" y="216568"/>
            <a:ext cx="6527400" cy="565500"/>
          </a:xfrm>
          <a:prstGeom prst="rect">
            <a:avLst/>
          </a:prstGeom>
          <a:noFill/>
          <a:ln>
            <a:noFill/>
          </a:ln>
        </p:spPr>
        <p:txBody>
          <a:bodyPr anchorCtr="0" anchor="ctr" bIns="45700" lIns="0" spcFirstLastPara="1" rIns="91425" wrap="square" tIns="0">
            <a:normAutofit/>
          </a:bodyPr>
          <a:lstStyle/>
          <a:p>
            <a:pPr indent="0" lvl="0" marL="0" rtl="0" algn="l">
              <a:spcBef>
                <a:spcPts val="0"/>
              </a:spcBef>
              <a:spcAft>
                <a:spcPts val="0"/>
              </a:spcAft>
              <a:buClr>
                <a:srgbClr val="005C84"/>
              </a:buClr>
              <a:buSzPts val="2000"/>
              <a:buFont typeface="Arial"/>
              <a:buNone/>
            </a:pPr>
            <a:r>
              <a:rPr b="1" lang="en-US"/>
              <a:t>Community Blog</a:t>
            </a:r>
            <a:endParaRPr/>
          </a:p>
        </p:txBody>
      </p:sp>
      <p:sp>
        <p:nvSpPr>
          <p:cNvPr descr="heliocampus" id="159" name="Google Shape;159;p22"/>
          <p:cNvSpPr/>
          <p:nvPr/>
        </p:nvSpPr>
        <p:spPr>
          <a:xfrm>
            <a:off x="4419600" y="241935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160" name="Google Shape;160;p22"/>
          <p:cNvPicPr preferRelativeResize="0"/>
          <p:nvPr/>
        </p:nvPicPr>
        <p:blipFill rotWithShape="1">
          <a:blip r:embed="rId3">
            <a:alphaModFix/>
          </a:blip>
          <a:srcRect b="0" l="0" r="0" t="0"/>
          <a:stretch/>
        </p:blipFill>
        <p:spPr>
          <a:xfrm>
            <a:off x="2712288" y="2156226"/>
            <a:ext cx="1117837" cy="1117838"/>
          </a:xfrm>
          <a:prstGeom prst="rect">
            <a:avLst/>
          </a:prstGeom>
          <a:noFill/>
          <a:ln>
            <a:noFill/>
          </a:ln>
        </p:spPr>
      </p:pic>
      <p:sp>
        <p:nvSpPr>
          <p:cNvPr id="161" name="Google Shape;161;p22"/>
          <p:cNvSpPr/>
          <p:nvPr/>
        </p:nvSpPr>
        <p:spPr>
          <a:xfrm>
            <a:off x="0" y="4614630"/>
            <a:ext cx="9144000" cy="528900"/>
          </a:xfrm>
          <a:prstGeom prst="rect">
            <a:avLst/>
          </a:prstGeom>
          <a:solidFill>
            <a:srgbClr val="D8D8D8"/>
          </a:solid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62" name="Google Shape;162;p22"/>
          <p:cNvPicPr preferRelativeResize="0"/>
          <p:nvPr/>
        </p:nvPicPr>
        <p:blipFill rotWithShape="1">
          <a:blip r:embed="rId4">
            <a:alphaModFix/>
          </a:blip>
          <a:srcRect b="0" l="0" r="0" t="0"/>
          <a:stretch/>
        </p:blipFill>
        <p:spPr>
          <a:xfrm>
            <a:off x="0" y="4668221"/>
            <a:ext cx="1351992" cy="450429"/>
          </a:xfrm>
          <a:prstGeom prst="rect">
            <a:avLst/>
          </a:prstGeom>
          <a:noFill/>
          <a:ln>
            <a:noFill/>
          </a:ln>
        </p:spPr>
      </p:pic>
      <p:sp>
        <p:nvSpPr>
          <p:cNvPr id="163" name="Google Shape;163;p22"/>
          <p:cNvSpPr txBox="1"/>
          <p:nvPr/>
        </p:nvSpPr>
        <p:spPr>
          <a:xfrm>
            <a:off x="1461017" y="4648232"/>
            <a:ext cx="47157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accent5"/>
                </a:solidFill>
                <a:latin typeface="Arial"/>
                <a:ea typeface="Arial"/>
                <a:cs typeface="Arial"/>
                <a:sym typeface="Arial"/>
              </a:rPr>
              <a:t>Your center for communities of practice.</a:t>
            </a:r>
            <a:endParaRPr/>
          </a:p>
          <a:p>
            <a:pPr indent="0" lvl="0" marL="0" marR="0" rtl="0" algn="l">
              <a:spcBef>
                <a:spcPts val="0"/>
              </a:spcBef>
              <a:spcAft>
                <a:spcPts val="0"/>
              </a:spcAft>
              <a:buNone/>
            </a:pPr>
            <a:r>
              <a:rPr b="1" lang="en-US" sz="1200">
                <a:solidFill>
                  <a:srgbClr val="F89500"/>
                </a:solidFill>
                <a:latin typeface="Arial"/>
                <a:ea typeface="Arial"/>
                <a:cs typeface="Arial"/>
                <a:sym typeface="Arial"/>
              </a:rPr>
              <a:t>Learn. Teach. Collaborate. Innovate.</a:t>
            </a:r>
            <a:endParaRPr/>
          </a:p>
        </p:txBody>
      </p:sp>
      <p:sp>
        <p:nvSpPr>
          <p:cNvPr id="164" name="Google Shape;164;p22"/>
          <p:cNvSpPr txBox="1"/>
          <p:nvPr/>
        </p:nvSpPr>
        <p:spPr>
          <a:xfrm>
            <a:off x="0" y="-47868"/>
            <a:ext cx="9144000" cy="261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accent5"/>
                </a:solidFill>
                <a:latin typeface="Arial"/>
                <a:ea typeface="Arial"/>
                <a:cs typeface="Arial"/>
                <a:sym typeface="Arial"/>
              </a:rPr>
              <a:t>AEFIS Academy Community Events</a:t>
            </a:r>
            <a:endParaRPr b="1" sz="1100">
              <a:solidFill>
                <a:srgbClr val="F89500"/>
              </a:solidFill>
              <a:latin typeface="Arial"/>
              <a:ea typeface="Arial"/>
              <a:cs typeface="Arial"/>
              <a:sym typeface="Arial"/>
            </a:endParaRPr>
          </a:p>
        </p:txBody>
      </p:sp>
      <p:pic>
        <p:nvPicPr>
          <p:cNvPr id="165" name="Google Shape;165;p22"/>
          <p:cNvPicPr preferRelativeResize="0"/>
          <p:nvPr/>
        </p:nvPicPr>
        <p:blipFill>
          <a:blip r:embed="rId5">
            <a:alphaModFix/>
          </a:blip>
          <a:stretch>
            <a:fillRect/>
          </a:stretch>
        </p:blipFill>
        <p:spPr>
          <a:xfrm>
            <a:off x="4698025" y="2847486"/>
            <a:ext cx="1606698" cy="358751"/>
          </a:xfrm>
          <a:prstGeom prst="rect">
            <a:avLst/>
          </a:prstGeom>
          <a:noFill/>
          <a:ln>
            <a:noFill/>
          </a:ln>
        </p:spPr>
      </p:pic>
      <p:sp>
        <p:nvSpPr>
          <p:cNvPr id="166" name="Google Shape;166;p22"/>
          <p:cNvSpPr txBox="1"/>
          <p:nvPr/>
        </p:nvSpPr>
        <p:spPr>
          <a:xfrm>
            <a:off x="457900" y="916325"/>
            <a:ext cx="86676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a:solidFill>
                  <a:schemeClr val="accent4"/>
                </a:solidFill>
              </a:rPr>
              <a:t>Agents of Lasting Change:</a:t>
            </a:r>
            <a:endParaRPr b="1" sz="2000">
              <a:solidFill>
                <a:schemeClr val="accent4"/>
              </a:solidFill>
            </a:endParaRPr>
          </a:p>
          <a:p>
            <a:pPr indent="0" lvl="0" marL="0" rtl="0" algn="ctr">
              <a:spcBef>
                <a:spcPts val="0"/>
              </a:spcBef>
              <a:spcAft>
                <a:spcPts val="0"/>
              </a:spcAft>
              <a:buNone/>
            </a:pPr>
            <a:r>
              <a:rPr b="1" lang="en-US" sz="2000">
                <a:solidFill>
                  <a:schemeClr val="accent4"/>
                </a:solidFill>
              </a:rPr>
              <a:t> </a:t>
            </a:r>
            <a:r>
              <a:rPr lang="en-US" sz="2000">
                <a:solidFill>
                  <a:schemeClr val="accent4"/>
                </a:solidFill>
              </a:rPr>
              <a:t>Creating Sustainable Faculty Development</a:t>
            </a:r>
            <a:endParaRPr sz="2000">
              <a:solidFill>
                <a:schemeClr val="accent4"/>
              </a:solidFill>
            </a:endParaRPr>
          </a:p>
        </p:txBody>
      </p:sp>
      <p:sp>
        <p:nvSpPr>
          <p:cNvPr id="167" name="Google Shape;167;p22"/>
          <p:cNvSpPr txBox="1"/>
          <p:nvPr/>
        </p:nvSpPr>
        <p:spPr>
          <a:xfrm>
            <a:off x="4001375" y="2200975"/>
            <a:ext cx="3000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000"/>
              <a:t>Dr. Colin Suchland</a:t>
            </a:r>
            <a:endParaRPr sz="1000"/>
          </a:p>
          <a:p>
            <a:pPr indent="0" lvl="0" marL="0" rtl="0" algn="ctr">
              <a:spcBef>
                <a:spcPts val="0"/>
              </a:spcBef>
              <a:spcAft>
                <a:spcPts val="0"/>
              </a:spcAft>
              <a:buNone/>
            </a:pPr>
            <a:r>
              <a:rPr lang="en-US" sz="1000"/>
              <a:t>Chair, Learning Outcomes Assessment Team, Professor of Sociology</a:t>
            </a:r>
            <a:endParaRPr/>
          </a:p>
        </p:txBody>
      </p:sp>
      <p:graphicFrame>
        <p:nvGraphicFramePr>
          <p:cNvPr id="168" name="Google Shape;168;p22"/>
          <p:cNvGraphicFramePr/>
          <p:nvPr/>
        </p:nvGraphicFramePr>
        <p:xfrm>
          <a:off x="2482725" y="1959325"/>
          <a:ext cx="3000000" cy="3000000"/>
        </p:xfrm>
        <a:graphic>
          <a:graphicData uri="http://schemas.openxmlformats.org/drawingml/2006/table">
            <a:tbl>
              <a:tblPr>
                <a:noFill/>
                <a:tableStyleId>{8BB06A94-F108-456A-BE73-52484FEDEF9B}</a:tableStyleId>
              </a:tblPr>
              <a:tblGrid>
                <a:gridCol w="1594125"/>
                <a:gridCol w="2924525"/>
              </a:tblGrid>
              <a:tr h="147805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
        <p:nvSpPr>
          <p:cNvPr id="169" name="Google Shape;169;p22"/>
          <p:cNvSpPr txBox="1"/>
          <p:nvPr/>
        </p:nvSpPr>
        <p:spPr>
          <a:xfrm>
            <a:off x="564300" y="3991475"/>
            <a:ext cx="8015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https://www.aefisacademy.org/agents-of-lasting-change-creating-sustainable-faculty-development/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3"/>
          <p:cNvSpPr txBox="1"/>
          <p:nvPr>
            <p:ph idx="12" type="sldNum"/>
          </p:nvPr>
        </p:nvSpPr>
        <p:spPr>
          <a:xfrm>
            <a:off x="449179" y="4671051"/>
            <a:ext cx="341700" cy="274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F497D"/>
              </a:buClr>
              <a:buSzPts val="1000"/>
              <a:buFont typeface="Arial"/>
              <a:buNone/>
            </a:pPr>
            <a:fld id="{00000000-1234-1234-1234-123412341234}" type="slidenum">
              <a:rPr b="1" i="0" lang="en-US" sz="1000" u="none" cap="none" strike="noStrike">
                <a:solidFill>
                  <a:srgbClr val="1F497D"/>
                </a:solidFill>
                <a:latin typeface="Arial"/>
                <a:ea typeface="Arial"/>
                <a:cs typeface="Arial"/>
                <a:sym typeface="Arial"/>
              </a:rPr>
              <a:t>‹#›</a:t>
            </a:fld>
            <a:endParaRPr b="1" i="0" sz="1000" u="none" cap="none" strike="noStrike">
              <a:solidFill>
                <a:srgbClr val="1F497D"/>
              </a:solidFill>
              <a:latin typeface="Arial"/>
              <a:ea typeface="Arial"/>
              <a:cs typeface="Arial"/>
              <a:sym typeface="Arial"/>
            </a:endParaRPr>
          </a:p>
        </p:txBody>
      </p:sp>
      <p:sp>
        <p:nvSpPr>
          <p:cNvPr id="176" name="Google Shape;176;p23"/>
          <p:cNvSpPr txBox="1"/>
          <p:nvPr>
            <p:ph type="title"/>
          </p:nvPr>
        </p:nvSpPr>
        <p:spPr>
          <a:xfrm>
            <a:off x="573274" y="216568"/>
            <a:ext cx="6527400" cy="565500"/>
          </a:xfrm>
          <a:prstGeom prst="rect">
            <a:avLst/>
          </a:prstGeom>
          <a:noFill/>
          <a:ln>
            <a:noFill/>
          </a:ln>
        </p:spPr>
        <p:txBody>
          <a:bodyPr anchorCtr="0" anchor="ctr" bIns="45700" lIns="0" spcFirstLastPara="1" rIns="91425" wrap="square" tIns="0">
            <a:normAutofit/>
          </a:bodyPr>
          <a:lstStyle/>
          <a:p>
            <a:pPr indent="0" lvl="0" marL="0" rtl="0" algn="l">
              <a:spcBef>
                <a:spcPts val="0"/>
              </a:spcBef>
              <a:spcAft>
                <a:spcPts val="0"/>
              </a:spcAft>
              <a:buClr>
                <a:srgbClr val="005C84"/>
              </a:buClr>
              <a:buSzPts val="2000"/>
              <a:buFont typeface="Arial"/>
              <a:buNone/>
            </a:pPr>
            <a:r>
              <a:rPr b="1" lang="en-US"/>
              <a:t>Community Blog</a:t>
            </a:r>
            <a:endParaRPr/>
          </a:p>
        </p:txBody>
      </p:sp>
      <p:sp>
        <p:nvSpPr>
          <p:cNvPr descr="heliocampus" id="177" name="Google Shape;177;p23"/>
          <p:cNvSpPr/>
          <p:nvPr/>
        </p:nvSpPr>
        <p:spPr>
          <a:xfrm>
            <a:off x="4419600" y="241935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8" name="Google Shape;178;p23"/>
          <p:cNvSpPr/>
          <p:nvPr/>
        </p:nvSpPr>
        <p:spPr>
          <a:xfrm>
            <a:off x="0" y="4614630"/>
            <a:ext cx="9144000" cy="528900"/>
          </a:xfrm>
          <a:prstGeom prst="rect">
            <a:avLst/>
          </a:prstGeom>
          <a:solidFill>
            <a:srgbClr val="D8D8D8"/>
          </a:solid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79" name="Google Shape;179;p23"/>
          <p:cNvPicPr preferRelativeResize="0"/>
          <p:nvPr/>
        </p:nvPicPr>
        <p:blipFill rotWithShape="1">
          <a:blip r:embed="rId3">
            <a:alphaModFix/>
          </a:blip>
          <a:srcRect b="0" l="0" r="0" t="0"/>
          <a:stretch/>
        </p:blipFill>
        <p:spPr>
          <a:xfrm>
            <a:off x="0" y="4668221"/>
            <a:ext cx="1351992" cy="450429"/>
          </a:xfrm>
          <a:prstGeom prst="rect">
            <a:avLst/>
          </a:prstGeom>
          <a:noFill/>
          <a:ln>
            <a:noFill/>
          </a:ln>
        </p:spPr>
      </p:pic>
      <p:sp>
        <p:nvSpPr>
          <p:cNvPr id="180" name="Google Shape;180;p23"/>
          <p:cNvSpPr txBox="1"/>
          <p:nvPr/>
        </p:nvSpPr>
        <p:spPr>
          <a:xfrm>
            <a:off x="1461017" y="4648232"/>
            <a:ext cx="47157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accent5"/>
                </a:solidFill>
                <a:latin typeface="Arial"/>
                <a:ea typeface="Arial"/>
                <a:cs typeface="Arial"/>
                <a:sym typeface="Arial"/>
              </a:rPr>
              <a:t>Your center for communities of practice.</a:t>
            </a:r>
            <a:endParaRPr/>
          </a:p>
          <a:p>
            <a:pPr indent="0" lvl="0" marL="0" marR="0" rtl="0" algn="l">
              <a:spcBef>
                <a:spcPts val="0"/>
              </a:spcBef>
              <a:spcAft>
                <a:spcPts val="0"/>
              </a:spcAft>
              <a:buNone/>
            </a:pPr>
            <a:r>
              <a:rPr b="1" lang="en-US" sz="1200">
                <a:solidFill>
                  <a:srgbClr val="F89500"/>
                </a:solidFill>
                <a:latin typeface="Arial"/>
                <a:ea typeface="Arial"/>
                <a:cs typeface="Arial"/>
                <a:sym typeface="Arial"/>
              </a:rPr>
              <a:t>Learn. Teach. Collaborate. Innovate.</a:t>
            </a:r>
            <a:endParaRPr/>
          </a:p>
        </p:txBody>
      </p:sp>
      <p:sp>
        <p:nvSpPr>
          <p:cNvPr id="181" name="Google Shape;181;p23"/>
          <p:cNvSpPr txBox="1"/>
          <p:nvPr/>
        </p:nvSpPr>
        <p:spPr>
          <a:xfrm>
            <a:off x="0" y="-47868"/>
            <a:ext cx="9144000" cy="261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accent5"/>
                </a:solidFill>
                <a:latin typeface="Arial"/>
                <a:ea typeface="Arial"/>
                <a:cs typeface="Arial"/>
                <a:sym typeface="Arial"/>
              </a:rPr>
              <a:t>AEFIS Academy Community Events</a:t>
            </a:r>
            <a:endParaRPr b="1" sz="1100">
              <a:solidFill>
                <a:srgbClr val="F89500"/>
              </a:solidFill>
              <a:latin typeface="Arial"/>
              <a:ea typeface="Arial"/>
              <a:cs typeface="Arial"/>
              <a:sym typeface="Arial"/>
            </a:endParaRPr>
          </a:p>
        </p:txBody>
      </p:sp>
      <p:sp>
        <p:nvSpPr>
          <p:cNvPr id="182" name="Google Shape;182;p23"/>
          <p:cNvSpPr txBox="1"/>
          <p:nvPr/>
        </p:nvSpPr>
        <p:spPr>
          <a:xfrm>
            <a:off x="457900" y="916325"/>
            <a:ext cx="86676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a:solidFill>
                  <a:schemeClr val="accent4"/>
                </a:solidFill>
              </a:rPr>
              <a:t>Preparing for Institutional Effectiveness 2.0 —</a:t>
            </a:r>
            <a:endParaRPr b="1" sz="2000">
              <a:solidFill>
                <a:schemeClr val="accent4"/>
              </a:solidFill>
            </a:endParaRPr>
          </a:p>
          <a:p>
            <a:pPr indent="0" lvl="0" marL="0" rtl="0" algn="ctr">
              <a:spcBef>
                <a:spcPts val="0"/>
              </a:spcBef>
              <a:spcAft>
                <a:spcPts val="0"/>
              </a:spcAft>
              <a:buNone/>
            </a:pPr>
            <a:r>
              <a:rPr lang="en-US" sz="2000">
                <a:solidFill>
                  <a:schemeClr val="accent4"/>
                </a:solidFill>
              </a:rPr>
              <a:t>A Q&amp;A With Darren Catalano</a:t>
            </a:r>
            <a:endParaRPr sz="2000">
              <a:solidFill>
                <a:schemeClr val="accent4"/>
              </a:solidFill>
            </a:endParaRPr>
          </a:p>
        </p:txBody>
      </p:sp>
      <p:graphicFrame>
        <p:nvGraphicFramePr>
          <p:cNvPr id="183" name="Google Shape;183;p23"/>
          <p:cNvGraphicFramePr/>
          <p:nvPr/>
        </p:nvGraphicFramePr>
        <p:xfrm>
          <a:off x="2635163" y="1959325"/>
          <a:ext cx="3000000" cy="3000000"/>
        </p:xfrm>
        <a:graphic>
          <a:graphicData uri="http://schemas.openxmlformats.org/drawingml/2006/table">
            <a:tbl>
              <a:tblPr>
                <a:noFill/>
                <a:tableStyleId>{8BB06A94-F108-456A-BE73-52484FEDEF9B}</a:tableStyleId>
              </a:tblPr>
              <a:tblGrid>
                <a:gridCol w="1465025"/>
                <a:gridCol w="2687650"/>
              </a:tblGrid>
              <a:tr h="147805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t/>
                      </a:r>
                      <a:endParaRPr sz="1000"/>
                    </a:p>
                    <a:p>
                      <a:pPr indent="0" lvl="0" marL="0" rtl="0" algn="ctr">
                        <a:spcBef>
                          <a:spcPts val="0"/>
                        </a:spcBef>
                        <a:spcAft>
                          <a:spcPts val="0"/>
                        </a:spcAft>
                        <a:buNone/>
                      </a:pPr>
                      <a:r>
                        <a:t/>
                      </a:r>
                      <a:endParaRPr sz="1000"/>
                    </a:p>
                    <a:p>
                      <a:pPr indent="0" lvl="0" marL="0" rtl="0" algn="ctr">
                        <a:spcBef>
                          <a:spcPts val="0"/>
                        </a:spcBef>
                        <a:spcAft>
                          <a:spcPts val="0"/>
                        </a:spcAft>
                        <a:buNone/>
                      </a:pPr>
                      <a:r>
                        <a:rPr lang="en-US" sz="1000"/>
                        <a:t>Darren Catalano</a:t>
                      </a:r>
                      <a:endParaRPr sz="1000"/>
                    </a:p>
                    <a:p>
                      <a:pPr indent="0" lvl="0" marL="0" rtl="0" algn="ctr">
                        <a:spcBef>
                          <a:spcPts val="0"/>
                        </a:spcBef>
                        <a:spcAft>
                          <a:spcPts val="0"/>
                        </a:spcAft>
                        <a:buNone/>
                      </a:pPr>
                      <a:r>
                        <a:rPr lang="en-US" sz="1000"/>
                        <a:t>CEO</a:t>
                      </a:r>
                      <a:endParaRPr/>
                    </a:p>
                  </a:txBody>
                  <a:tcPr marT="91425" marB="91425" marR="91425" marL="91425"/>
                </a:tc>
              </a:tr>
            </a:tbl>
          </a:graphicData>
        </a:graphic>
      </p:graphicFrame>
      <p:pic>
        <p:nvPicPr>
          <p:cNvPr descr="Home - UMUC Ventures" id="184" name="Google Shape;184;p23"/>
          <p:cNvPicPr preferRelativeResize="0"/>
          <p:nvPr/>
        </p:nvPicPr>
        <p:blipFill rotWithShape="1">
          <a:blip r:embed="rId4">
            <a:alphaModFix/>
          </a:blip>
          <a:srcRect b="0" l="0" r="0" t="0"/>
          <a:stretch/>
        </p:blipFill>
        <p:spPr>
          <a:xfrm>
            <a:off x="4571992" y="2712243"/>
            <a:ext cx="1738694" cy="287368"/>
          </a:xfrm>
          <a:prstGeom prst="rect">
            <a:avLst/>
          </a:prstGeom>
          <a:noFill/>
          <a:ln>
            <a:noFill/>
          </a:ln>
        </p:spPr>
      </p:pic>
      <p:pic>
        <p:nvPicPr>
          <p:cNvPr id="185" name="Google Shape;185;p23"/>
          <p:cNvPicPr preferRelativeResize="0"/>
          <p:nvPr/>
        </p:nvPicPr>
        <p:blipFill>
          <a:blip r:embed="rId5">
            <a:alphaModFix/>
          </a:blip>
          <a:stretch>
            <a:fillRect/>
          </a:stretch>
        </p:blipFill>
        <p:spPr>
          <a:xfrm>
            <a:off x="2803674" y="2122099"/>
            <a:ext cx="1152500" cy="1152500"/>
          </a:xfrm>
          <a:prstGeom prst="rect">
            <a:avLst/>
          </a:prstGeom>
          <a:noFill/>
          <a:ln>
            <a:noFill/>
          </a:ln>
        </p:spPr>
      </p:pic>
      <p:sp>
        <p:nvSpPr>
          <p:cNvPr id="186" name="Google Shape;186;p23"/>
          <p:cNvSpPr txBox="1"/>
          <p:nvPr/>
        </p:nvSpPr>
        <p:spPr>
          <a:xfrm>
            <a:off x="499350" y="3995125"/>
            <a:ext cx="8145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https://www.aefisacademy.org/preparing-for-institutional-effectiveness-2-0-a-qa-with-darren-catalano/</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4"/>
          <p:cNvSpPr txBox="1"/>
          <p:nvPr>
            <p:ph idx="12" type="sldNum"/>
          </p:nvPr>
        </p:nvSpPr>
        <p:spPr>
          <a:xfrm>
            <a:off x="449179" y="4671051"/>
            <a:ext cx="341700" cy="274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F497D"/>
              </a:buClr>
              <a:buSzPts val="1000"/>
              <a:buFont typeface="Arial"/>
              <a:buNone/>
            </a:pPr>
            <a:fld id="{00000000-1234-1234-1234-123412341234}" type="slidenum">
              <a:rPr b="1" i="0" lang="en-US" sz="1000" u="none" cap="none" strike="noStrike">
                <a:solidFill>
                  <a:srgbClr val="1F497D"/>
                </a:solidFill>
                <a:latin typeface="Arial"/>
                <a:ea typeface="Arial"/>
                <a:cs typeface="Arial"/>
                <a:sym typeface="Arial"/>
              </a:rPr>
              <a:t>‹#›</a:t>
            </a:fld>
            <a:endParaRPr b="1" i="0" sz="1000" u="none" cap="none" strike="noStrike">
              <a:solidFill>
                <a:srgbClr val="1F497D"/>
              </a:solidFill>
              <a:latin typeface="Arial"/>
              <a:ea typeface="Arial"/>
              <a:cs typeface="Arial"/>
              <a:sym typeface="Arial"/>
            </a:endParaRPr>
          </a:p>
        </p:txBody>
      </p:sp>
      <p:sp>
        <p:nvSpPr>
          <p:cNvPr descr="heliocampus" id="193" name="Google Shape;193;p24"/>
          <p:cNvSpPr/>
          <p:nvPr/>
        </p:nvSpPr>
        <p:spPr>
          <a:xfrm>
            <a:off x="4419600" y="241935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4" name="Google Shape;194;p24"/>
          <p:cNvSpPr/>
          <p:nvPr/>
        </p:nvSpPr>
        <p:spPr>
          <a:xfrm>
            <a:off x="0" y="4614630"/>
            <a:ext cx="9144000" cy="528900"/>
          </a:xfrm>
          <a:prstGeom prst="rect">
            <a:avLst/>
          </a:prstGeom>
          <a:solidFill>
            <a:srgbClr val="D8D8D8"/>
          </a:solid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95" name="Google Shape;195;p24"/>
          <p:cNvPicPr preferRelativeResize="0"/>
          <p:nvPr/>
        </p:nvPicPr>
        <p:blipFill rotWithShape="1">
          <a:blip r:embed="rId3">
            <a:alphaModFix/>
          </a:blip>
          <a:srcRect b="0" l="0" r="0" t="0"/>
          <a:stretch/>
        </p:blipFill>
        <p:spPr>
          <a:xfrm>
            <a:off x="0" y="4668221"/>
            <a:ext cx="1351992" cy="450429"/>
          </a:xfrm>
          <a:prstGeom prst="rect">
            <a:avLst/>
          </a:prstGeom>
          <a:noFill/>
          <a:ln>
            <a:noFill/>
          </a:ln>
        </p:spPr>
      </p:pic>
      <p:sp>
        <p:nvSpPr>
          <p:cNvPr id="196" name="Google Shape;196;p24"/>
          <p:cNvSpPr txBox="1"/>
          <p:nvPr/>
        </p:nvSpPr>
        <p:spPr>
          <a:xfrm>
            <a:off x="1461017" y="4648232"/>
            <a:ext cx="47157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accent5"/>
                </a:solidFill>
                <a:latin typeface="Arial"/>
                <a:ea typeface="Arial"/>
                <a:cs typeface="Arial"/>
                <a:sym typeface="Arial"/>
              </a:rPr>
              <a:t>Your center for communities of practice.</a:t>
            </a:r>
            <a:endParaRPr/>
          </a:p>
          <a:p>
            <a:pPr indent="0" lvl="0" marL="0" marR="0" rtl="0" algn="l">
              <a:spcBef>
                <a:spcPts val="0"/>
              </a:spcBef>
              <a:spcAft>
                <a:spcPts val="0"/>
              </a:spcAft>
              <a:buNone/>
            </a:pPr>
            <a:r>
              <a:rPr b="1" lang="en-US" sz="1200">
                <a:solidFill>
                  <a:srgbClr val="F89500"/>
                </a:solidFill>
                <a:latin typeface="Arial"/>
                <a:ea typeface="Arial"/>
                <a:cs typeface="Arial"/>
                <a:sym typeface="Arial"/>
              </a:rPr>
              <a:t>Learn. Teach. Collaborate. Innovate.</a:t>
            </a:r>
            <a:endParaRPr/>
          </a:p>
        </p:txBody>
      </p:sp>
      <p:sp>
        <p:nvSpPr>
          <p:cNvPr id="197" name="Google Shape;197;p24"/>
          <p:cNvSpPr txBox="1"/>
          <p:nvPr/>
        </p:nvSpPr>
        <p:spPr>
          <a:xfrm>
            <a:off x="0" y="-47868"/>
            <a:ext cx="9144000" cy="261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accent5"/>
                </a:solidFill>
                <a:latin typeface="Arial"/>
                <a:ea typeface="Arial"/>
                <a:cs typeface="Arial"/>
                <a:sym typeface="Arial"/>
              </a:rPr>
              <a:t>AEFIS Academy Community Events</a:t>
            </a:r>
            <a:endParaRPr b="1" sz="1100">
              <a:solidFill>
                <a:srgbClr val="F89500"/>
              </a:solidFill>
              <a:latin typeface="Arial"/>
              <a:ea typeface="Arial"/>
              <a:cs typeface="Arial"/>
              <a:sym typeface="Arial"/>
            </a:endParaRPr>
          </a:p>
        </p:txBody>
      </p:sp>
      <p:sp>
        <p:nvSpPr>
          <p:cNvPr id="198" name="Google Shape;198;p24"/>
          <p:cNvSpPr txBox="1"/>
          <p:nvPr/>
        </p:nvSpPr>
        <p:spPr>
          <a:xfrm>
            <a:off x="238200" y="570513"/>
            <a:ext cx="86676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u="sng">
                <a:solidFill>
                  <a:schemeClr val="dk2"/>
                </a:solidFill>
                <a:hlinkClick r:id="rId4">
                  <a:extLst>
                    <a:ext uri="{A12FA001-AC4F-418D-AE19-62706E023703}">
                      <ahyp:hlinkClr val="tx"/>
                    </a:ext>
                  </a:extLst>
                </a:hlinkClick>
              </a:rPr>
              <a:t>Your Institutional Effectiveness Innovation Hub</a:t>
            </a:r>
            <a:endParaRPr sz="2000" u="sng">
              <a:solidFill>
                <a:schemeClr val="dk2"/>
              </a:solidFill>
            </a:endParaRPr>
          </a:p>
        </p:txBody>
      </p:sp>
      <p:pic>
        <p:nvPicPr>
          <p:cNvPr id="199" name="Google Shape;199;p24"/>
          <p:cNvPicPr preferRelativeResize="0"/>
          <p:nvPr/>
        </p:nvPicPr>
        <p:blipFill>
          <a:blip r:embed="rId5">
            <a:alphaModFix/>
          </a:blip>
          <a:stretch>
            <a:fillRect/>
          </a:stretch>
        </p:blipFill>
        <p:spPr>
          <a:xfrm>
            <a:off x="1234913" y="1198725"/>
            <a:ext cx="6674176" cy="2955788"/>
          </a:xfrm>
          <a:prstGeom prst="rect">
            <a:avLst/>
          </a:prstGeom>
          <a:noFill/>
          <a:ln>
            <a:noFill/>
          </a:ln>
        </p:spPr>
      </p:pic>
      <p:sp>
        <p:nvSpPr>
          <p:cNvPr id="200" name="Google Shape;200;p24"/>
          <p:cNvSpPr txBox="1"/>
          <p:nvPr/>
        </p:nvSpPr>
        <p:spPr>
          <a:xfrm>
            <a:off x="146025" y="4202425"/>
            <a:ext cx="8859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t>https://www.aefisacademy.org/content-hubs/your-institutional-effectiveness-hub/</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5"/>
          <p:cNvSpPr/>
          <p:nvPr/>
        </p:nvSpPr>
        <p:spPr>
          <a:xfrm>
            <a:off x="2210033" y="32119"/>
            <a:ext cx="6902775" cy="623925"/>
          </a:xfrm>
          <a:prstGeom prst="rect">
            <a:avLst/>
          </a:prstGeom>
          <a:noFill/>
          <a:ln>
            <a:noFill/>
          </a:ln>
        </p:spPr>
        <p:txBody>
          <a:bodyPr anchorCtr="0" anchor="t" bIns="18900" lIns="37825" spcFirstLastPara="1" rIns="37825" wrap="square" tIns="18900">
            <a:noAutofit/>
          </a:bodyPr>
          <a:lstStyle/>
          <a:p>
            <a:pPr indent="0" lvl="0" marL="0" rtl="0" algn="l">
              <a:spcBef>
                <a:spcPts val="0"/>
              </a:spcBef>
              <a:spcAft>
                <a:spcPts val="0"/>
              </a:spcAft>
              <a:buNone/>
            </a:pPr>
            <a:r>
              <a:rPr b="1" lang="en-US" sz="2000">
                <a:solidFill>
                  <a:srgbClr val="0072C6"/>
                </a:solidFill>
                <a:latin typeface="Quattrocento Sans"/>
                <a:ea typeface="Quattrocento Sans"/>
                <a:cs typeface="Quattrocento Sans"/>
                <a:sym typeface="Quattrocento Sans"/>
              </a:rPr>
              <a:t>Your center for communities of practice.</a:t>
            </a:r>
            <a:endParaRPr b="1" sz="2000">
              <a:solidFill>
                <a:srgbClr val="0072C6"/>
              </a:solidFill>
              <a:latin typeface="Quattrocento Sans"/>
              <a:ea typeface="Quattrocento Sans"/>
              <a:cs typeface="Quattrocento Sans"/>
              <a:sym typeface="Quattrocento Sans"/>
            </a:endParaRPr>
          </a:p>
          <a:p>
            <a:pPr indent="0" lvl="0" marL="0" rtl="0" algn="l">
              <a:spcBef>
                <a:spcPts val="0"/>
              </a:spcBef>
              <a:spcAft>
                <a:spcPts val="0"/>
              </a:spcAft>
              <a:buNone/>
            </a:pPr>
            <a:r>
              <a:rPr b="1" lang="en-US" sz="2000">
                <a:solidFill>
                  <a:srgbClr val="FF6600"/>
                </a:solidFill>
                <a:latin typeface="Quattrocento Sans"/>
                <a:ea typeface="Quattrocento Sans"/>
                <a:cs typeface="Quattrocento Sans"/>
                <a:sym typeface="Quattrocento Sans"/>
              </a:rPr>
              <a:t>Learn. Teach. Collaborate. Innovate.</a:t>
            </a:r>
            <a:endParaRPr b="1" sz="2000">
              <a:solidFill>
                <a:srgbClr val="FF6600"/>
              </a:solidFill>
              <a:latin typeface="Quattrocento Sans"/>
              <a:ea typeface="Quattrocento Sans"/>
              <a:cs typeface="Quattrocento Sans"/>
              <a:sym typeface="Quattrocento Sans"/>
            </a:endParaRPr>
          </a:p>
          <a:p>
            <a:pPr indent="0" lvl="0" marL="0" rtl="0" algn="l">
              <a:spcBef>
                <a:spcPts val="0"/>
              </a:spcBef>
              <a:spcAft>
                <a:spcPts val="0"/>
              </a:spcAft>
              <a:buNone/>
            </a:pPr>
            <a:r>
              <a:t/>
            </a:r>
            <a:endParaRPr b="1" sz="2400">
              <a:solidFill>
                <a:srgbClr val="4B0045"/>
              </a:solidFill>
              <a:latin typeface="Quattrocento Sans"/>
              <a:ea typeface="Quattrocento Sans"/>
              <a:cs typeface="Quattrocento Sans"/>
              <a:sym typeface="Quattrocento Sans"/>
            </a:endParaRPr>
          </a:p>
        </p:txBody>
      </p:sp>
      <p:pic>
        <p:nvPicPr>
          <p:cNvPr id="206" name="Google Shape;206;p25">
            <a:hlinkClick r:id="rId3"/>
          </p:cNvPr>
          <p:cNvPicPr preferRelativeResize="0"/>
          <p:nvPr/>
        </p:nvPicPr>
        <p:blipFill>
          <a:blip r:embed="rId4">
            <a:alphaModFix/>
          </a:blip>
          <a:stretch>
            <a:fillRect/>
          </a:stretch>
        </p:blipFill>
        <p:spPr>
          <a:xfrm>
            <a:off x="38212" y="64297"/>
            <a:ext cx="1988356" cy="663119"/>
          </a:xfrm>
          <a:prstGeom prst="rect">
            <a:avLst/>
          </a:prstGeom>
          <a:noFill/>
          <a:ln>
            <a:noFill/>
          </a:ln>
        </p:spPr>
      </p:pic>
      <p:pic>
        <p:nvPicPr>
          <p:cNvPr id="207" name="Google Shape;207;p25"/>
          <p:cNvPicPr preferRelativeResize="0"/>
          <p:nvPr/>
        </p:nvPicPr>
        <p:blipFill rotWithShape="1">
          <a:blip r:embed="rId5">
            <a:alphaModFix/>
          </a:blip>
          <a:srcRect b="0" l="0" r="0" t="0"/>
          <a:stretch/>
        </p:blipFill>
        <p:spPr>
          <a:xfrm>
            <a:off x="1074210" y="834348"/>
            <a:ext cx="7029053" cy="3953837"/>
          </a:xfrm>
          <a:prstGeom prst="rect">
            <a:avLst/>
          </a:prstGeom>
          <a:noFill/>
          <a:ln>
            <a:noFill/>
          </a:ln>
        </p:spPr>
      </p:pic>
      <p:sp>
        <p:nvSpPr>
          <p:cNvPr id="208" name="Google Shape;208;p25"/>
          <p:cNvSpPr txBox="1"/>
          <p:nvPr/>
        </p:nvSpPr>
        <p:spPr>
          <a:xfrm>
            <a:off x="1074225" y="4715195"/>
            <a:ext cx="7029000" cy="460575"/>
          </a:xfrm>
          <a:prstGeom prst="rect">
            <a:avLst/>
          </a:prstGeom>
          <a:noFill/>
          <a:ln>
            <a:noFill/>
          </a:ln>
        </p:spPr>
        <p:txBody>
          <a:bodyPr anchorCtr="0" anchor="ctr" bIns="51425" lIns="51425" spcFirstLastPara="1" rIns="51425" wrap="square" tIns="51425">
            <a:noAutofit/>
          </a:bodyPr>
          <a:lstStyle/>
          <a:p>
            <a:pPr indent="0" lvl="0" marL="0" rtl="0" algn="ctr">
              <a:spcBef>
                <a:spcPts val="0"/>
              </a:spcBef>
              <a:spcAft>
                <a:spcPts val="0"/>
              </a:spcAft>
              <a:buNone/>
            </a:pPr>
            <a:r>
              <a:rPr b="1" lang="en-US" sz="1600">
                <a:solidFill>
                  <a:srgbClr val="0072C6"/>
                </a:solidFill>
                <a:uFill>
                  <a:noFill/>
                </a:uFill>
                <a:hlinkClick r:id="rId6">
                  <a:extLst>
                    <a:ext uri="{A12FA001-AC4F-418D-AE19-62706E023703}">
                      <ahyp:hlinkClr val="tx"/>
                    </a:ext>
                  </a:extLst>
                </a:hlinkClick>
              </a:rPr>
              <a:t>www.aefisacademy.org</a:t>
            </a:r>
            <a:endParaRPr b="1" sz="700">
              <a:solidFill>
                <a:srgbClr val="0072C6"/>
              </a:solidFill>
            </a:endParaRPr>
          </a:p>
        </p:txBody>
      </p:sp>
      <p:sp>
        <p:nvSpPr>
          <p:cNvPr id="209" name="Google Shape;209;p25"/>
          <p:cNvSpPr/>
          <p:nvPr/>
        </p:nvSpPr>
        <p:spPr>
          <a:xfrm>
            <a:off x="195431" y="1748667"/>
            <a:ext cx="1668600" cy="298125"/>
          </a:xfrm>
          <a:prstGeom prst="chevron">
            <a:avLst>
              <a:gd fmla="val 29285" name="adj"/>
            </a:avLst>
          </a:prstGeom>
          <a:solidFill>
            <a:srgbClr val="7FBA00"/>
          </a:solidFill>
          <a:ln>
            <a:noFill/>
          </a:ln>
        </p:spPr>
        <p:txBody>
          <a:bodyPr anchorCtr="0" anchor="ctr" bIns="25700" lIns="51425" spcFirstLastPara="1" rIns="51425" wrap="square" tIns="25700">
            <a:noAutofit/>
          </a:bodyPr>
          <a:lstStyle/>
          <a:p>
            <a:pPr indent="0" lvl="0" marL="0" rtl="0" algn="ctr">
              <a:spcBef>
                <a:spcPts val="0"/>
              </a:spcBef>
              <a:spcAft>
                <a:spcPts val="0"/>
              </a:spcAft>
              <a:buNone/>
            </a:pPr>
            <a:r>
              <a:rPr b="1" lang="en-US" sz="1100">
                <a:solidFill>
                  <a:srgbClr val="FFFFFF"/>
                </a:solidFill>
                <a:latin typeface="Quattrocento Sans"/>
                <a:ea typeface="Quattrocento Sans"/>
                <a:cs typeface="Quattrocento Sans"/>
                <a:sym typeface="Quattrocento Sans"/>
              </a:rPr>
              <a:t>Training Materials</a:t>
            </a:r>
            <a:endParaRPr b="1" sz="600">
              <a:solidFill>
                <a:srgbClr val="FFFFFF"/>
              </a:solidFill>
              <a:latin typeface="Quattrocento Sans"/>
              <a:ea typeface="Quattrocento Sans"/>
              <a:cs typeface="Quattrocento Sans"/>
              <a:sym typeface="Quattrocento Sans"/>
            </a:endParaRPr>
          </a:p>
        </p:txBody>
      </p:sp>
      <p:sp>
        <p:nvSpPr>
          <p:cNvPr id="210" name="Google Shape;210;p25"/>
          <p:cNvSpPr/>
          <p:nvPr/>
        </p:nvSpPr>
        <p:spPr>
          <a:xfrm>
            <a:off x="200749" y="2090726"/>
            <a:ext cx="1668600" cy="298125"/>
          </a:xfrm>
          <a:prstGeom prst="chevron">
            <a:avLst>
              <a:gd fmla="val 29285" name="adj"/>
            </a:avLst>
          </a:prstGeom>
          <a:solidFill>
            <a:srgbClr val="7FBA00"/>
          </a:solidFill>
          <a:ln>
            <a:noFill/>
          </a:ln>
        </p:spPr>
        <p:txBody>
          <a:bodyPr anchorCtr="0" anchor="ctr" bIns="25700" lIns="51425" spcFirstLastPara="1" rIns="51425" wrap="square" tIns="25700">
            <a:noAutofit/>
          </a:bodyPr>
          <a:lstStyle/>
          <a:p>
            <a:pPr indent="0" lvl="0" marL="0" rtl="0" algn="ctr">
              <a:spcBef>
                <a:spcPts val="0"/>
              </a:spcBef>
              <a:spcAft>
                <a:spcPts val="0"/>
              </a:spcAft>
              <a:buNone/>
            </a:pPr>
            <a:r>
              <a:rPr b="1" lang="en-US" sz="1100">
                <a:solidFill>
                  <a:srgbClr val="FFFFFF"/>
                </a:solidFill>
                <a:latin typeface="Quattrocento Sans"/>
                <a:ea typeface="Quattrocento Sans"/>
                <a:cs typeface="Quattrocento Sans"/>
                <a:sym typeface="Quattrocento Sans"/>
              </a:rPr>
              <a:t>Help Resources</a:t>
            </a:r>
            <a:endParaRPr b="1" sz="600">
              <a:solidFill>
                <a:srgbClr val="FFFFFF"/>
              </a:solidFill>
              <a:latin typeface="Quattrocento Sans"/>
              <a:ea typeface="Quattrocento Sans"/>
              <a:cs typeface="Quattrocento Sans"/>
              <a:sym typeface="Quattrocento Sans"/>
            </a:endParaRPr>
          </a:p>
        </p:txBody>
      </p:sp>
      <p:sp>
        <p:nvSpPr>
          <p:cNvPr id="211" name="Google Shape;211;p25"/>
          <p:cNvSpPr/>
          <p:nvPr/>
        </p:nvSpPr>
        <p:spPr>
          <a:xfrm>
            <a:off x="200746" y="2432784"/>
            <a:ext cx="1668600" cy="298125"/>
          </a:xfrm>
          <a:prstGeom prst="chevron">
            <a:avLst>
              <a:gd fmla="val 29285" name="adj"/>
            </a:avLst>
          </a:prstGeom>
          <a:solidFill>
            <a:srgbClr val="7FBA00"/>
          </a:solid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rPr b="1" lang="en-US" sz="1100">
                <a:solidFill>
                  <a:srgbClr val="FFFFFF"/>
                </a:solidFill>
                <a:latin typeface="Quattrocento Sans"/>
                <a:ea typeface="Quattrocento Sans"/>
                <a:cs typeface="Quattrocento Sans"/>
                <a:sym typeface="Quattrocento Sans"/>
              </a:rPr>
              <a:t>Client Support</a:t>
            </a:r>
            <a:endParaRPr b="1" sz="600">
              <a:solidFill>
                <a:srgbClr val="FFFFFF"/>
              </a:solidFill>
              <a:latin typeface="Quattrocento Sans"/>
              <a:ea typeface="Quattrocento Sans"/>
              <a:cs typeface="Quattrocento Sans"/>
              <a:sym typeface="Quattrocento Sans"/>
            </a:endParaRPr>
          </a:p>
        </p:txBody>
      </p:sp>
      <p:sp>
        <p:nvSpPr>
          <p:cNvPr id="212" name="Google Shape;212;p25"/>
          <p:cNvSpPr/>
          <p:nvPr/>
        </p:nvSpPr>
        <p:spPr>
          <a:xfrm>
            <a:off x="195431" y="1402577"/>
            <a:ext cx="1668600" cy="298125"/>
          </a:xfrm>
          <a:prstGeom prst="chevron">
            <a:avLst>
              <a:gd fmla="val 29285" name="adj"/>
            </a:avLst>
          </a:prstGeom>
          <a:solidFill>
            <a:srgbClr val="7FBA00"/>
          </a:solidFill>
          <a:ln>
            <a:noFill/>
          </a:ln>
        </p:spPr>
        <p:txBody>
          <a:bodyPr anchorCtr="0" anchor="ctr" bIns="25700" lIns="51425" spcFirstLastPara="1" rIns="51425" wrap="square" tIns="25700">
            <a:noAutofit/>
          </a:bodyPr>
          <a:lstStyle/>
          <a:p>
            <a:pPr indent="0" lvl="0" marL="0" rtl="0" algn="ctr">
              <a:spcBef>
                <a:spcPts val="0"/>
              </a:spcBef>
              <a:spcAft>
                <a:spcPts val="0"/>
              </a:spcAft>
              <a:buNone/>
            </a:pPr>
            <a:r>
              <a:rPr b="1" lang="en-US" sz="1100">
                <a:solidFill>
                  <a:srgbClr val="FFFFFF"/>
                </a:solidFill>
                <a:latin typeface="Quattrocento Sans"/>
                <a:ea typeface="Quattrocento Sans"/>
                <a:cs typeface="Quattrocento Sans"/>
                <a:sym typeface="Quattrocento Sans"/>
              </a:rPr>
              <a:t>Community Events</a:t>
            </a:r>
            <a:endParaRPr b="1" sz="1100">
              <a:solidFill>
                <a:srgbClr val="FFFFFF"/>
              </a:solidFill>
              <a:latin typeface="Quattrocento Sans"/>
              <a:ea typeface="Quattrocento Sans"/>
              <a:cs typeface="Quattrocento Sans"/>
              <a:sym typeface="Quattrocento Sans"/>
            </a:endParaRPr>
          </a:p>
        </p:txBody>
      </p:sp>
      <p:cxnSp>
        <p:nvCxnSpPr>
          <p:cNvPr id="213" name="Google Shape;213;p25"/>
          <p:cNvCxnSpPr/>
          <p:nvPr/>
        </p:nvCxnSpPr>
        <p:spPr>
          <a:xfrm>
            <a:off x="2104975" y="107374"/>
            <a:ext cx="0" cy="578475"/>
          </a:xfrm>
          <a:prstGeom prst="straightConnector1">
            <a:avLst/>
          </a:prstGeom>
          <a:noFill/>
          <a:ln cap="flat" cmpd="sng" w="19050">
            <a:solidFill>
              <a:srgbClr val="59AAF2"/>
            </a:solidFill>
            <a:prstDash val="solid"/>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8" name="Shape 218"/>
        <p:cNvGrpSpPr/>
        <p:nvPr/>
      </p:nvGrpSpPr>
      <p:grpSpPr>
        <a:xfrm>
          <a:off x="0" y="0"/>
          <a:ext cx="0" cy="0"/>
          <a:chOff x="0" y="0"/>
          <a:chExt cx="0" cy="0"/>
        </a:xfrm>
      </p:grpSpPr>
      <p:sp>
        <p:nvSpPr>
          <p:cNvPr id="219" name="Google Shape;219;p26"/>
          <p:cNvSpPr txBox="1"/>
          <p:nvPr>
            <p:ph idx="1" type="body"/>
          </p:nvPr>
        </p:nvSpPr>
        <p:spPr>
          <a:xfrm>
            <a:off x="594015" y="1645446"/>
            <a:ext cx="7983253" cy="2881313"/>
          </a:xfrm>
          <a:prstGeom prst="rect">
            <a:avLst/>
          </a:prstGeom>
          <a:noFill/>
          <a:ln>
            <a:noFill/>
          </a:ln>
        </p:spPr>
        <p:txBody>
          <a:bodyPr anchorCtr="0" anchor="t" bIns="45700" lIns="0" spcFirstLastPara="1" rIns="0" wrap="square" tIns="0">
            <a:noAutofit/>
          </a:bodyPr>
          <a:lstStyle/>
          <a:p>
            <a:pPr indent="0" lvl="0" marL="0" rtl="0" algn="l">
              <a:lnSpc>
                <a:spcPct val="157142"/>
              </a:lnSpc>
              <a:spcBef>
                <a:spcPts val="0"/>
              </a:spcBef>
              <a:spcAft>
                <a:spcPts val="0"/>
              </a:spcAft>
              <a:buClr>
                <a:srgbClr val="3E3E3E"/>
              </a:buClr>
              <a:buSzPts val="1400"/>
              <a:buNone/>
            </a:pPr>
            <a:r>
              <a:t/>
            </a:r>
            <a:endParaRPr/>
          </a:p>
        </p:txBody>
      </p:sp>
      <p:sp>
        <p:nvSpPr>
          <p:cNvPr id="220" name="Google Shape;220;p26"/>
          <p:cNvSpPr txBox="1"/>
          <p:nvPr>
            <p:ph idx="12" type="sldNum"/>
          </p:nvPr>
        </p:nvSpPr>
        <p:spPr>
          <a:xfrm>
            <a:off x="449179" y="4671051"/>
            <a:ext cx="341653" cy="27463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F497D"/>
              </a:buClr>
              <a:buSzPts val="1000"/>
              <a:buFont typeface="Arial"/>
              <a:buNone/>
            </a:pPr>
            <a:fld id="{00000000-1234-1234-1234-123412341234}" type="slidenum">
              <a:rPr b="1" i="0" lang="en-US" sz="1000" u="none" cap="none" strike="noStrike">
                <a:solidFill>
                  <a:srgbClr val="1F497D"/>
                </a:solidFill>
                <a:latin typeface="Arial"/>
                <a:ea typeface="Arial"/>
                <a:cs typeface="Arial"/>
                <a:sym typeface="Arial"/>
              </a:rPr>
              <a:t>‹#›</a:t>
            </a:fld>
            <a:endParaRPr b="1" i="0" sz="1000" u="none" cap="none" strike="noStrike">
              <a:solidFill>
                <a:srgbClr val="1F497D"/>
              </a:solidFill>
              <a:latin typeface="Arial"/>
              <a:ea typeface="Arial"/>
              <a:cs typeface="Arial"/>
              <a:sym typeface="Arial"/>
            </a:endParaRPr>
          </a:p>
        </p:txBody>
      </p:sp>
      <p:sp>
        <p:nvSpPr>
          <p:cNvPr id="221" name="Google Shape;221;p26"/>
          <p:cNvSpPr txBox="1"/>
          <p:nvPr>
            <p:ph type="title"/>
          </p:nvPr>
        </p:nvSpPr>
        <p:spPr>
          <a:xfrm>
            <a:off x="573274" y="216568"/>
            <a:ext cx="6527539" cy="565484"/>
          </a:xfrm>
          <a:prstGeom prst="rect">
            <a:avLst/>
          </a:prstGeom>
          <a:noFill/>
          <a:ln>
            <a:noFill/>
          </a:ln>
        </p:spPr>
        <p:txBody>
          <a:bodyPr anchorCtr="0" anchor="ctr" bIns="45700" lIns="0" spcFirstLastPara="1" rIns="91425" wrap="square" tIns="0">
            <a:normAutofit/>
          </a:bodyPr>
          <a:lstStyle/>
          <a:p>
            <a:pPr indent="0" lvl="0" marL="0" rtl="0" algn="l">
              <a:spcBef>
                <a:spcPts val="0"/>
              </a:spcBef>
              <a:spcAft>
                <a:spcPts val="0"/>
              </a:spcAft>
              <a:buClr>
                <a:srgbClr val="005C84"/>
              </a:buClr>
              <a:buSzPts val="2000"/>
              <a:buFont typeface="Arial"/>
              <a:buNone/>
            </a:pPr>
            <a:r>
              <a:t/>
            </a:r>
            <a:endParaRPr b="1"/>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graphicFrame>
        <p:nvGraphicFramePr>
          <p:cNvPr id="68" name="Google Shape;68;p13"/>
          <p:cNvGraphicFramePr/>
          <p:nvPr/>
        </p:nvGraphicFramePr>
        <p:xfrm>
          <a:off x="636494" y="1232602"/>
          <a:ext cx="3000000" cy="3000000"/>
        </p:xfrm>
        <a:graphic>
          <a:graphicData uri="http://schemas.openxmlformats.org/drawingml/2006/table">
            <a:tbl>
              <a:tblPr bandRow="1" firstRow="1">
                <a:noFill/>
                <a:tableStyleId>{8197E5AA-179C-4A94-B33A-71CABDA5BBAE}</a:tableStyleId>
              </a:tblPr>
              <a:tblGrid>
                <a:gridCol w="1992400"/>
                <a:gridCol w="1992400"/>
                <a:gridCol w="1992400"/>
                <a:gridCol w="1992400"/>
              </a:tblGrid>
              <a:tr h="1029450">
                <a:tc>
                  <a:txBody>
                    <a:bodyPr/>
                    <a:lstStyle/>
                    <a:p>
                      <a:pPr indent="0" lvl="0" marL="0" marR="0" rtl="0" algn="l">
                        <a:spcBef>
                          <a:spcPts val="0"/>
                        </a:spcBef>
                        <a:spcAft>
                          <a:spcPts val="0"/>
                        </a:spcAft>
                        <a:buNone/>
                      </a:pPr>
                      <a:r>
                        <a:t/>
                      </a:r>
                      <a:endParaRPr sz="1800"/>
                    </a:p>
                  </a:txBody>
                  <a:tcPr marT="45725" marB="45725" marR="91450" marL="91450">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1029450">
                <a:tc>
                  <a:txBody>
                    <a:bodyPr/>
                    <a:lstStyle/>
                    <a:p>
                      <a:pPr indent="0" lvl="0" marL="0" marR="0" rtl="0" algn="ctr">
                        <a:spcBef>
                          <a:spcPts val="0"/>
                        </a:spcBef>
                        <a:spcAft>
                          <a:spcPts val="0"/>
                        </a:spcAft>
                        <a:buNone/>
                      </a:pPr>
                      <a:r>
                        <a:rPr b="0" i="0" lang="en-US" sz="1000" u="none" strike="noStrike">
                          <a:solidFill>
                            <a:srgbClr val="000000"/>
                          </a:solidFill>
                          <a:latin typeface="Arial"/>
                          <a:ea typeface="Arial"/>
                          <a:cs typeface="Arial"/>
                          <a:sym typeface="Arial"/>
                        </a:rPr>
                        <a:t>Dr. Mike Rudolph</a:t>
                      </a:r>
                      <a:endParaRPr b="0" sz="1000">
                        <a:solidFill>
                          <a:srgbClr val="000000"/>
                        </a:solidFill>
                        <a:latin typeface="Arial"/>
                        <a:ea typeface="Arial"/>
                        <a:cs typeface="Arial"/>
                        <a:sym typeface="Arial"/>
                      </a:endParaRPr>
                    </a:p>
                    <a:p>
                      <a:pPr indent="0" lvl="0" marL="0" marR="0" rtl="0" algn="ctr">
                        <a:spcBef>
                          <a:spcPts val="0"/>
                        </a:spcBef>
                        <a:spcAft>
                          <a:spcPts val="0"/>
                        </a:spcAft>
                        <a:buNone/>
                      </a:pPr>
                      <a:r>
                        <a:rPr b="0" i="0" lang="en-US" sz="1000" u="none" strike="noStrike">
                          <a:solidFill>
                            <a:srgbClr val="000000"/>
                          </a:solidFill>
                          <a:latin typeface="Arial"/>
                          <a:ea typeface="Arial"/>
                          <a:cs typeface="Arial"/>
                          <a:sym typeface="Arial"/>
                        </a:rPr>
                        <a:t>Director of Institutional </a:t>
                      </a:r>
                      <a:endParaRPr b="0" sz="1000">
                        <a:solidFill>
                          <a:srgbClr val="000000"/>
                        </a:solidFill>
                        <a:latin typeface="Arial"/>
                        <a:ea typeface="Arial"/>
                        <a:cs typeface="Arial"/>
                        <a:sym typeface="Arial"/>
                      </a:endParaRPr>
                    </a:p>
                    <a:p>
                      <a:pPr indent="0" lvl="0" marL="0" marR="0" rtl="0" algn="ctr">
                        <a:spcBef>
                          <a:spcPts val="0"/>
                        </a:spcBef>
                        <a:spcAft>
                          <a:spcPts val="0"/>
                        </a:spcAft>
                        <a:buNone/>
                      </a:pPr>
                      <a:r>
                        <a:rPr b="0" i="0" lang="en-US" sz="1000" u="none" strike="noStrike">
                          <a:solidFill>
                            <a:srgbClr val="000000"/>
                          </a:solidFill>
                          <a:latin typeface="Arial"/>
                          <a:ea typeface="Arial"/>
                          <a:cs typeface="Arial"/>
                          <a:sym typeface="Arial"/>
                        </a:rPr>
                        <a:t>Effectiveness</a:t>
                      </a:r>
                      <a:endParaRPr/>
                    </a:p>
                    <a:p>
                      <a:pPr indent="0" lvl="0" marL="0" marR="0" rtl="0" algn="ctr">
                        <a:spcBef>
                          <a:spcPts val="0"/>
                        </a:spcBef>
                        <a:spcAft>
                          <a:spcPts val="0"/>
                        </a:spcAft>
                        <a:buNone/>
                      </a:pPr>
                      <a:r>
                        <a:t/>
                      </a:r>
                      <a:endParaRPr b="0" sz="1000">
                        <a:solidFill>
                          <a:srgbClr val="000000"/>
                        </a:solidFill>
                        <a:latin typeface="Arial"/>
                        <a:ea typeface="Arial"/>
                        <a:cs typeface="Arial"/>
                        <a:sym typeface="Arial"/>
                      </a:endParaRPr>
                    </a:p>
                    <a:p>
                      <a:pPr indent="0" lvl="0" marL="0" marR="0" rtl="0" algn="ctr">
                        <a:spcBef>
                          <a:spcPts val="0"/>
                        </a:spcBef>
                        <a:spcAft>
                          <a:spcPts val="0"/>
                        </a:spcAft>
                        <a:buNone/>
                      </a:pPr>
                      <a:r>
                        <a:rPr b="0" i="0" lang="en-US" sz="1000" u="none" strike="noStrike">
                          <a:solidFill>
                            <a:srgbClr val="000000"/>
                          </a:solidFill>
                          <a:latin typeface="Arial"/>
                          <a:ea typeface="Arial"/>
                          <a:cs typeface="Arial"/>
                          <a:sym typeface="Arial"/>
                        </a:rPr>
                        <a:t>University of Kentucky</a:t>
                      </a:r>
                      <a:endParaRPr b="0" sz="1000">
                        <a:solidFill>
                          <a:srgbClr val="000000"/>
                        </a:solidFill>
                        <a:latin typeface="Arial"/>
                        <a:ea typeface="Arial"/>
                        <a:cs typeface="Arial"/>
                        <a:sym typeface="Arial"/>
                      </a:endParaRPr>
                    </a:p>
                    <a:p>
                      <a:pPr indent="0" lvl="0" marL="0" marR="0" rtl="0" algn="ctr">
                        <a:spcBef>
                          <a:spcPts val="0"/>
                        </a:spcBef>
                        <a:spcAft>
                          <a:spcPts val="0"/>
                        </a:spcAft>
                        <a:buNone/>
                      </a:pPr>
                      <a:br>
                        <a:rPr b="0" lang="en-US" sz="1000">
                          <a:solidFill>
                            <a:srgbClr val="000000"/>
                          </a:solidFill>
                          <a:latin typeface="Arial"/>
                          <a:ea typeface="Arial"/>
                          <a:cs typeface="Arial"/>
                          <a:sym typeface="Arial"/>
                        </a:rPr>
                      </a:br>
                      <a:endParaRPr b="0" sz="1000">
                        <a:solidFill>
                          <a:srgbClr val="000000"/>
                        </a:solidFill>
                        <a:latin typeface="Arial"/>
                        <a:ea typeface="Arial"/>
                        <a:cs typeface="Arial"/>
                        <a:sym typeface="Arial"/>
                      </a:endParaRPr>
                    </a:p>
                  </a:txBody>
                  <a:tcPr marT="45725" marB="45725" marR="91450" marL="91450">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0" lang="en-US" sz="1000">
                          <a:solidFill>
                            <a:srgbClr val="000000"/>
                          </a:solidFill>
                          <a:latin typeface="Arial"/>
                          <a:ea typeface="Arial"/>
                          <a:cs typeface="Arial"/>
                          <a:sym typeface="Arial"/>
                        </a:rPr>
                        <a:t>Dr. Colin Suchland</a:t>
                      </a:r>
                      <a:endParaRPr b="0" sz="1000">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lang="en-US" sz="1000">
                          <a:solidFill>
                            <a:srgbClr val="000000"/>
                          </a:solidFill>
                          <a:latin typeface="Arial"/>
                          <a:ea typeface="Arial"/>
                          <a:cs typeface="Arial"/>
                          <a:sym typeface="Arial"/>
                        </a:rPr>
                        <a:t>Chair, Learning Outcomes Assessment Team, Professor of Sociology</a:t>
                      </a:r>
                      <a:endParaRPr/>
                    </a:p>
                    <a:p>
                      <a:pPr indent="0" lvl="0" marL="0" marR="0" rtl="0" algn="ctr">
                        <a:lnSpc>
                          <a:spcPct val="100000"/>
                        </a:lnSpc>
                        <a:spcBef>
                          <a:spcPts val="0"/>
                        </a:spcBef>
                        <a:spcAft>
                          <a:spcPts val="0"/>
                        </a:spcAft>
                        <a:buClr>
                          <a:schemeClr val="dk1"/>
                        </a:buClr>
                        <a:buSzPts val="1000"/>
                        <a:buFont typeface="Arial"/>
                        <a:buNone/>
                      </a:pPr>
                      <a:r>
                        <a:t/>
                      </a:r>
                      <a:endParaRPr b="0" sz="1000">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lang="en-US" sz="1000">
                          <a:solidFill>
                            <a:srgbClr val="000000"/>
                          </a:solidFill>
                          <a:latin typeface="Arial"/>
                          <a:ea typeface="Arial"/>
                          <a:cs typeface="Arial"/>
                          <a:sym typeface="Arial"/>
                        </a:rPr>
                        <a:t>Lincoln Land Community College</a:t>
                      </a:r>
                      <a:endParaRPr/>
                    </a:p>
                  </a:txBody>
                  <a:tcPr marT="45725" marB="45725" marR="91450" marL="91450">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en-US" sz="1000" u="none" strike="noStrike">
                          <a:solidFill>
                            <a:srgbClr val="000000"/>
                          </a:solidFill>
                          <a:latin typeface="Arial"/>
                          <a:ea typeface="Arial"/>
                          <a:cs typeface="Arial"/>
                          <a:sym typeface="Arial"/>
                        </a:rPr>
                        <a:t>Suzanne Carbonaro</a:t>
                      </a:r>
                      <a:endParaRPr/>
                    </a:p>
                    <a:p>
                      <a:pPr indent="0" lvl="0" marL="0" marR="0" rtl="0" algn="ctr">
                        <a:spcBef>
                          <a:spcPts val="0"/>
                        </a:spcBef>
                        <a:spcAft>
                          <a:spcPts val="0"/>
                        </a:spcAft>
                        <a:buNone/>
                      </a:pPr>
                      <a:r>
                        <a:t/>
                      </a:r>
                      <a:endParaRPr b="0" sz="1000">
                        <a:solidFill>
                          <a:srgbClr val="000000"/>
                        </a:solidFill>
                        <a:latin typeface="Arial"/>
                        <a:ea typeface="Arial"/>
                        <a:cs typeface="Arial"/>
                        <a:sym typeface="Arial"/>
                      </a:endParaRPr>
                    </a:p>
                    <a:p>
                      <a:pPr indent="0" lvl="0" marL="0" marR="0" rtl="0" algn="ctr">
                        <a:spcBef>
                          <a:spcPts val="0"/>
                        </a:spcBef>
                        <a:spcAft>
                          <a:spcPts val="0"/>
                        </a:spcAft>
                        <a:buNone/>
                      </a:pPr>
                      <a:r>
                        <a:rPr b="0" i="0" lang="en-US" sz="1000" u="none" strike="noStrike">
                          <a:solidFill>
                            <a:srgbClr val="000000"/>
                          </a:solidFill>
                          <a:latin typeface="Arial"/>
                          <a:ea typeface="Arial"/>
                          <a:cs typeface="Arial"/>
                          <a:sym typeface="Arial"/>
                        </a:rPr>
                        <a:t>Director of Academic</a:t>
                      </a:r>
                      <a:endParaRPr/>
                    </a:p>
                    <a:p>
                      <a:pPr indent="0" lvl="0" marL="0" marR="0" rtl="0" algn="ctr">
                        <a:spcBef>
                          <a:spcPts val="0"/>
                        </a:spcBef>
                        <a:spcAft>
                          <a:spcPts val="0"/>
                        </a:spcAft>
                        <a:buNone/>
                      </a:pPr>
                      <a:r>
                        <a:rPr b="0" i="0" lang="en-US" sz="1000" u="none" strike="noStrike">
                          <a:solidFill>
                            <a:srgbClr val="000000"/>
                          </a:solidFill>
                          <a:latin typeface="Arial"/>
                          <a:ea typeface="Arial"/>
                          <a:cs typeface="Arial"/>
                          <a:sym typeface="Arial"/>
                        </a:rPr>
                        <a:t> Partnerships</a:t>
                      </a:r>
                      <a:endParaRPr b="0" sz="1000">
                        <a:solidFill>
                          <a:srgbClr val="000000"/>
                        </a:solidFill>
                        <a:latin typeface="Arial"/>
                        <a:ea typeface="Arial"/>
                        <a:cs typeface="Arial"/>
                        <a:sym typeface="Arial"/>
                      </a:endParaRPr>
                    </a:p>
                    <a:p>
                      <a:pPr indent="0" lvl="0" marL="0" marR="0" rtl="0" algn="ctr">
                        <a:spcBef>
                          <a:spcPts val="0"/>
                        </a:spcBef>
                        <a:spcAft>
                          <a:spcPts val="0"/>
                        </a:spcAft>
                        <a:buNone/>
                      </a:pPr>
                      <a:r>
                        <a:t/>
                      </a:r>
                      <a:endParaRPr b="0" i="0" sz="1000" u="none" strike="noStrike">
                        <a:solidFill>
                          <a:srgbClr val="000000"/>
                        </a:solidFill>
                        <a:latin typeface="Arial"/>
                        <a:ea typeface="Arial"/>
                        <a:cs typeface="Arial"/>
                        <a:sym typeface="Arial"/>
                      </a:endParaRPr>
                    </a:p>
                    <a:p>
                      <a:pPr indent="0" lvl="0" marL="0" marR="0" rtl="0" algn="ctr">
                        <a:spcBef>
                          <a:spcPts val="0"/>
                        </a:spcBef>
                        <a:spcAft>
                          <a:spcPts val="0"/>
                        </a:spcAft>
                        <a:buNone/>
                      </a:pPr>
                      <a:r>
                        <a:rPr b="0" i="0" lang="en-US" sz="1000" u="none" strike="noStrike">
                          <a:solidFill>
                            <a:srgbClr val="000000"/>
                          </a:solidFill>
                          <a:latin typeface="Arial"/>
                          <a:ea typeface="Arial"/>
                          <a:cs typeface="Arial"/>
                          <a:sym typeface="Arial"/>
                        </a:rPr>
                        <a:t>HelioCampus</a:t>
                      </a:r>
                      <a:endParaRPr b="0" sz="1000">
                        <a:solidFill>
                          <a:srgbClr val="000000"/>
                        </a:solidFill>
                        <a:latin typeface="Arial"/>
                        <a:ea typeface="Arial"/>
                        <a:cs typeface="Arial"/>
                        <a:sym typeface="Arial"/>
                      </a:endParaRPr>
                    </a:p>
                    <a:p>
                      <a:pPr indent="0" lvl="0" marL="0" marR="0" rtl="0" algn="ctr">
                        <a:spcBef>
                          <a:spcPts val="0"/>
                        </a:spcBef>
                        <a:spcAft>
                          <a:spcPts val="0"/>
                        </a:spcAft>
                        <a:buNone/>
                      </a:pPr>
                      <a:r>
                        <a:t/>
                      </a:r>
                      <a:endParaRPr b="0" sz="1000">
                        <a:solidFill>
                          <a:srgbClr val="000000"/>
                        </a:solidFill>
                        <a:latin typeface="Arial"/>
                        <a:ea typeface="Arial"/>
                        <a:cs typeface="Arial"/>
                        <a:sym typeface="Arial"/>
                      </a:endParaRPr>
                    </a:p>
                  </a:txBody>
                  <a:tcPr marT="45725" marB="45725" marR="91450" marL="91450">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en-US" sz="1000" u="none" strike="noStrike">
                          <a:solidFill>
                            <a:srgbClr val="000000"/>
                          </a:solidFill>
                          <a:latin typeface="Arial"/>
                          <a:ea typeface="Arial"/>
                          <a:cs typeface="Arial"/>
                          <a:sym typeface="Arial"/>
                        </a:rPr>
                        <a:t>Dr Tasha Almond-Dannenbring</a:t>
                      </a:r>
                      <a:endParaRPr b="0" sz="1000">
                        <a:solidFill>
                          <a:srgbClr val="000000"/>
                        </a:solidFill>
                        <a:latin typeface="Arial"/>
                        <a:ea typeface="Arial"/>
                        <a:cs typeface="Arial"/>
                        <a:sym typeface="Arial"/>
                      </a:endParaRPr>
                    </a:p>
                    <a:p>
                      <a:pPr indent="0" lvl="0" marL="0" marR="0" rtl="0" algn="ctr">
                        <a:spcBef>
                          <a:spcPts val="0"/>
                        </a:spcBef>
                        <a:spcAft>
                          <a:spcPts val="0"/>
                        </a:spcAft>
                        <a:buNone/>
                      </a:pPr>
                      <a:r>
                        <a:t/>
                      </a:r>
                      <a:endParaRPr b="0" i="0" sz="1000" u="none" strike="noStrike">
                        <a:solidFill>
                          <a:srgbClr val="000000"/>
                        </a:solidFill>
                        <a:latin typeface="Arial"/>
                        <a:ea typeface="Arial"/>
                        <a:cs typeface="Arial"/>
                        <a:sym typeface="Arial"/>
                      </a:endParaRPr>
                    </a:p>
                    <a:p>
                      <a:pPr indent="0" lvl="0" marL="0" marR="0" rtl="0" algn="ctr">
                        <a:spcBef>
                          <a:spcPts val="0"/>
                        </a:spcBef>
                        <a:spcAft>
                          <a:spcPts val="0"/>
                        </a:spcAft>
                        <a:buNone/>
                      </a:pPr>
                      <a:r>
                        <a:rPr b="0" i="0" lang="en-US" sz="1000" u="none" strike="noStrike">
                          <a:solidFill>
                            <a:srgbClr val="000000"/>
                          </a:solidFill>
                          <a:latin typeface="Arial"/>
                          <a:ea typeface="Arial"/>
                          <a:cs typeface="Arial"/>
                          <a:sym typeface="Arial"/>
                        </a:rPr>
                        <a:t>Sr. Data Analyst</a:t>
                      </a:r>
                      <a:endParaRPr b="0" sz="1000">
                        <a:solidFill>
                          <a:srgbClr val="000000"/>
                        </a:solidFill>
                        <a:latin typeface="Arial"/>
                        <a:ea typeface="Arial"/>
                        <a:cs typeface="Arial"/>
                        <a:sym typeface="Arial"/>
                      </a:endParaRPr>
                    </a:p>
                    <a:p>
                      <a:pPr indent="0" lvl="0" marL="0" marR="0" rtl="0" algn="ctr">
                        <a:spcBef>
                          <a:spcPts val="0"/>
                        </a:spcBef>
                        <a:spcAft>
                          <a:spcPts val="0"/>
                        </a:spcAft>
                        <a:buNone/>
                      </a:pPr>
                      <a:r>
                        <a:t/>
                      </a:r>
                      <a:endParaRPr b="0" i="0" sz="1000" u="none" strike="noStrike">
                        <a:solidFill>
                          <a:srgbClr val="000000"/>
                        </a:solidFill>
                        <a:latin typeface="Arial"/>
                        <a:ea typeface="Arial"/>
                        <a:cs typeface="Arial"/>
                        <a:sym typeface="Arial"/>
                      </a:endParaRPr>
                    </a:p>
                    <a:p>
                      <a:pPr indent="0" lvl="0" marL="0" marR="0" rtl="0" algn="ctr">
                        <a:spcBef>
                          <a:spcPts val="0"/>
                        </a:spcBef>
                        <a:spcAft>
                          <a:spcPts val="0"/>
                        </a:spcAft>
                        <a:buNone/>
                      </a:pPr>
                      <a:r>
                        <a:rPr b="0" i="0" lang="en-US" sz="1000" u="none" strike="noStrike">
                          <a:solidFill>
                            <a:srgbClr val="000000"/>
                          </a:solidFill>
                          <a:latin typeface="Arial"/>
                          <a:ea typeface="Arial"/>
                          <a:cs typeface="Arial"/>
                          <a:sym typeface="Arial"/>
                        </a:rPr>
                        <a:t>HelioCampus</a:t>
                      </a:r>
                      <a:endParaRPr b="0" sz="1000">
                        <a:solidFill>
                          <a:srgbClr val="000000"/>
                        </a:solidFill>
                        <a:latin typeface="Arial"/>
                        <a:ea typeface="Arial"/>
                        <a:cs typeface="Arial"/>
                        <a:sym typeface="Arial"/>
                      </a:endParaRPr>
                    </a:p>
                    <a:p>
                      <a:pPr indent="0" lvl="0" marL="0" marR="0" rtl="0" algn="ctr">
                        <a:spcBef>
                          <a:spcPts val="0"/>
                        </a:spcBef>
                        <a:spcAft>
                          <a:spcPts val="0"/>
                        </a:spcAft>
                        <a:buNone/>
                      </a:pPr>
                      <a:br>
                        <a:rPr b="0" lang="en-US" sz="1000">
                          <a:solidFill>
                            <a:srgbClr val="000000"/>
                          </a:solidFill>
                          <a:latin typeface="Arial"/>
                          <a:ea typeface="Arial"/>
                          <a:cs typeface="Arial"/>
                          <a:sym typeface="Arial"/>
                        </a:rPr>
                      </a:br>
                      <a:endParaRPr b="0" sz="1000">
                        <a:solidFill>
                          <a:srgbClr val="000000"/>
                        </a:solidFill>
                        <a:latin typeface="Arial"/>
                        <a:ea typeface="Arial"/>
                        <a:cs typeface="Arial"/>
                        <a:sym typeface="Arial"/>
                      </a:endParaRPr>
                    </a:p>
                  </a:txBody>
                  <a:tcPr marT="45725" marB="45725" marR="91450" marL="91450">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1029450">
                <a:tc>
                  <a:txBody>
                    <a:bodyPr/>
                    <a:lstStyle/>
                    <a:p>
                      <a:pPr indent="0" lvl="0" marL="0" marR="0" rtl="0" algn="l">
                        <a:spcBef>
                          <a:spcPts val="0"/>
                        </a:spcBef>
                        <a:spcAft>
                          <a:spcPts val="0"/>
                        </a:spcAft>
                        <a:buNone/>
                      </a:pPr>
                      <a:r>
                        <a:t/>
                      </a:r>
                      <a:endParaRPr sz="1800"/>
                    </a:p>
                  </a:txBody>
                  <a:tcPr marT="45725" marB="45725" marR="91450" marL="91450">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bl>
          </a:graphicData>
        </a:graphic>
      </p:graphicFrame>
      <p:sp>
        <p:nvSpPr>
          <p:cNvPr id="69" name="Google Shape;69;p13"/>
          <p:cNvSpPr txBox="1"/>
          <p:nvPr>
            <p:ph idx="12" type="sldNum"/>
          </p:nvPr>
        </p:nvSpPr>
        <p:spPr>
          <a:xfrm>
            <a:off x="449179" y="4671051"/>
            <a:ext cx="341653" cy="27463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F497D"/>
              </a:buClr>
              <a:buSzPts val="1000"/>
              <a:buFont typeface="Arial"/>
              <a:buNone/>
            </a:pPr>
            <a:fld id="{00000000-1234-1234-1234-123412341234}" type="slidenum">
              <a:rPr b="1" i="0" lang="en-US" sz="1000" u="none" cap="none" strike="noStrike">
                <a:solidFill>
                  <a:srgbClr val="1F497D"/>
                </a:solidFill>
                <a:latin typeface="Arial"/>
                <a:ea typeface="Arial"/>
                <a:cs typeface="Arial"/>
                <a:sym typeface="Arial"/>
              </a:rPr>
              <a:t>‹#›</a:t>
            </a:fld>
            <a:endParaRPr b="1" i="0" sz="1000" u="none" cap="none" strike="noStrike">
              <a:solidFill>
                <a:srgbClr val="1F497D"/>
              </a:solidFill>
              <a:latin typeface="Arial"/>
              <a:ea typeface="Arial"/>
              <a:cs typeface="Arial"/>
              <a:sym typeface="Arial"/>
            </a:endParaRPr>
          </a:p>
        </p:txBody>
      </p:sp>
      <p:sp>
        <p:nvSpPr>
          <p:cNvPr id="70" name="Google Shape;70;p13"/>
          <p:cNvSpPr txBox="1"/>
          <p:nvPr>
            <p:ph type="title"/>
          </p:nvPr>
        </p:nvSpPr>
        <p:spPr>
          <a:xfrm>
            <a:off x="573274" y="216568"/>
            <a:ext cx="6527539" cy="565484"/>
          </a:xfrm>
          <a:prstGeom prst="rect">
            <a:avLst/>
          </a:prstGeom>
          <a:noFill/>
          <a:ln>
            <a:noFill/>
          </a:ln>
        </p:spPr>
        <p:txBody>
          <a:bodyPr anchorCtr="0" anchor="ctr" bIns="45700" lIns="0" spcFirstLastPara="1" rIns="91425" wrap="square" tIns="0">
            <a:normAutofit/>
          </a:bodyPr>
          <a:lstStyle/>
          <a:p>
            <a:pPr indent="0" lvl="0" marL="0" rtl="0" algn="l">
              <a:spcBef>
                <a:spcPts val="0"/>
              </a:spcBef>
              <a:spcAft>
                <a:spcPts val="0"/>
              </a:spcAft>
              <a:buClr>
                <a:srgbClr val="005C84"/>
              </a:buClr>
              <a:buSzPts val="2000"/>
              <a:buFont typeface="Arial"/>
              <a:buNone/>
            </a:pPr>
            <a:r>
              <a:rPr b="1" lang="en-US"/>
              <a:t>Our Presenters</a:t>
            </a:r>
            <a:endParaRPr/>
          </a:p>
        </p:txBody>
      </p:sp>
      <p:sp>
        <p:nvSpPr>
          <p:cNvPr descr="heliocampus" id="71" name="Google Shape;71;p13"/>
          <p:cNvSpPr/>
          <p:nvPr/>
        </p:nvSpPr>
        <p:spPr>
          <a:xfrm>
            <a:off x="4419600" y="241935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descr="Home - UMUC Ventures" id="72" name="Google Shape;72;p13"/>
          <p:cNvPicPr preferRelativeResize="0"/>
          <p:nvPr/>
        </p:nvPicPr>
        <p:blipFill rotWithShape="1">
          <a:blip r:embed="rId3">
            <a:alphaModFix/>
          </a:blip>
          <a:srcRect b="0" l="0" r="0" t="0"/>
          <a:stretch/>
        </p:blipFill>
        <p:spPr>
          <a:xfrm>
            <a:off x="6706611" y="3771805"/>
            <a:ext cx="1738694" cy="287368"/>
          </a:xfrm>
          <a:prstGeom prst="rect">
            <a:avLst/>
          </a:prstGeom>
          <a:noFill/>
          <a:ln>
            <a:noFill/>
          </a:ln>
        </p:spPr>
      </p:pic>
      <p:pic>
        <p:nvPicPr>
          <p:cNvPr descr="Home - UMUC Ventures" id="73" name="Google Shape;73;p13"/>
          <p:cNvPicPr preferRelativeResize="0"/>
          <p:nvPr/>
        </p:nvPicPr>
        <p:blipFill rotWithShape="1">
          <a:blip r:embed="rId4">
            <a:alphaModFix/>
          </a:blip>
          <a:srcRect b="0" l="0" r="0" t="0"/>
          <a:stretch/>
        </p:blipFill>
        <p:spPr>
          <a:xfrm>
            <a:off x="4724392" y="3771805"/>
            <a:ext cx="1738694" cy="287368"/>
          </a:xfrm>
          <a:prstGeom prst="rect">
            <a:avLst/>
          </a:prstGeom>
          <a:noFill/>
          <a:ln>
            <a:noFill/>
          </a:ln>
        </p:spPr>
      </p:pic>
      <p:pic>
        <p:nvPicPr>
          <p:cNvPr id="74" name="Google Shape;74;p13"/>
          <p:cNvPicPr preferRelativeResize="0"/>
          <p:nvPr/>
        </p:nvPicPr>
        <p:blipFill rotWithShape="1">
          <a:blip r:embed="rId5">
            <a:alphaModFix/>
          </a:blip>
          <a:srcRect b="0" l="0" r="0" t="0"/>
          <a:stretch/>
        </p:blipFill>
        <p:spPr>
          <a:xfrm>
            <a:off x="1185622" y="1252107"/>
            <a:ext cx="950259" cy="950259"/>
          </a:xfrm>
          <a:prstGeom prst="rect">
            <a:avLst/>
          </a:prstGeom>
          <a:noFill/>
          <a:ln>
            <a:noFill/>
          </a:ln>
        </p:spPr>
      </p:pic>
      <p:pic>
        <p:nvPicPr>
          <p:cNvPr id="75" name="Google Shape;75;p13"/>
          <p:cNvPicPr preferRelativeResize="0"/>
          <p:nvPr/>
        </p:nvPicPr>
        <p:blipFill rotWithShape="1">
          <a:blip r:embed="rId6">
            <a:alphaModFix/>
          </a:blip>
          <a:srcRect b="0" l="0" r="0" t="0"/>
          <a:stretch/>
        </p:blipFill>
        <p:spPr>
          <a:xfrm>
            <a:off x="3231776" y="1252107"/>
            <a:ext cx="950259" cy="950259"/>
          </a:xfrm>
          <a:prstGeom prst="rect">
            <a:avLst/>
          </a:prstGeom>
          <a:noFill/>
          <a:ln>
            <a:noFill/>
          </a:ln>
        </p:spPr>
      </p:pic>
      <p:pic>
        <p:nvPicPr>
          <p:cNvPr id="76" name="Google Shape;76;p13"/>
          <p:cNvPicPr preferRelativeResize="0"/>
          <p:nvPr/>
        </p:nvPicPr>
        <p:blipFill rotWithShape="1">
          <a:blip r:embed="rId7">
            <a:alphaModFix/>
          </a:blip>
          <a:srcRect b="0" l="0" r="0" t="0"/>
          <a:stretch/>
        </p:blipFill>
        <p:spPr>
          <a:xfrm>
            <a:off x="5205291" y="1283233"/>
            <a:ext cx="920343" cy="950259"/>
          </a:xfrm>
          <a:prstGeom prst="rect">
            <a:avLst/>
          </a:prstGeom>
          <a:noFill/>
          <a:ln>
            <a:noFill/>
          </a:ln>
        </p:spPr>
      </p:pic>
      <p:pic>
        <p:nvPicPr>
          <p:cNvPr id="77" name="Google Shape;77;p13"/>
          <p:cNvPicPr preferRelativeResize="0"/>
          <p:nvPr/>
        </p:nvPicPr>
        <p:blipFill rotWithShape="1">
          <a:blip r:embed="rId8">
            <a:alphaModFix/>
          </a:blip>
          <a:srcRect b="0" l="0" r="0" t="0"/>
          <a:stretch/>
        </p:blipFill>
        <p:spPr>
          <a:xfrm>
            <a:off x="7100813" y="1283232"/>
            <a:ext cx="950260" cy="950260"/>
          </a:xfrm>
          <a:prstGeom prst="rect">
            <a:avLst/>
          </a:prstGeom>
          <a:noFill/>
          <a:ln>
            <a:noFill/>
          </a:ln>
        </p:spPr>
      </p:pic>
      <p:sp>
        <p:nvSpPr>
          <p:cNvPr id="78" name="Google Shape;78;p13"/>
          <p:cNvSpPr/>
          <p:nvPr/>
        </p:nvSpPr>
        <p:spPr>
          <a:xfrm>
            <a:off x="0" y="4614630"/>
            <a:ext cx="9144000" cy="528870"/>
          </a:xfrm>
          <a:prstGeom prst="rect">
            <a:avLst/>
          </a:prstGeom>
          <a:solidFill>
            <a:srgbClr val="D8D8D8"/>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79" name="Google Shape;79;p13"/>
          <p:cNvPicPr preferRelativeResize="0"/>
          <p:nvPr/>
        </p:nvPicPr>
        <p:blipFill rotWithShape="1">
          <a:blip r:embed="rId9">
            <a:alphaModFix/>
          </a:blip>
          <a:srcRect b="0" l="0" r="0" t="0"/>
          <a:stretch/>
        </p:blipFill>
        <p:spPr>
          <a:xfrm>
            <a:off x="0" y="4668221"/>
            <a:ext cx="1351991" cy="450429"/>
          </a:xfrm>
          <a:prstGeom prst="rect">
            <a:avLst/>
          </a:prstGeom>
          <a:noFill/>
          <a:ln>
            <a:noFill/>
          </a:ln>
        </p:spPr>
      </p:pic>
      <p:sp>
        <p:nvSpPr>
          <p:cNvPr id="80" name="Google Shape;80;p13"/>
          <p:cNvSpPr txBox="1"/>
          <p:nvPr/>
        </p:nvSpPr>
        <p:spPr>
          <a:xfrm>
            <a:off x="1461017" y="4648232"/>
            <a:ext cx="471566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accent5"/>
                </a:solidFill>
                <a:latin typeface="Arial"/>
                <a:ea typeface="Arial"/>
                <a:cs typeface="Arial"/>
                <a:sym typeface="Arial"/>
              </a:rPr>
              <a:t>Your center for communities of practice.</a:t>
            </a:r>
            <a:endParaRPr/>
          </a:p>
          <a:p>
            <a:pPr indent="0" lvl="0" marL="0" marR="0" rtl="0" algn="l">
              <a:spcBef>
                <a:spcPts val="0"/>
              </a:spcBef>
              <a:spcAft>
                <a:spcPts val="0"/>
              </a:spcAft>
              <a:buNone/>
            </a:pPr>
            <a:r>
              <a:rPr b="1" lang="en-US" sz="1200">
                <a:solidFill>
                  <a:srgbClr val="F89500"/>
                </a:solidFill>
                <a:latin typeface="Arial"/>
                <a:ea typeface="Arial"/>
                <a:cs typeface="Arial"/>
                <a:sym typeface="Arial"/>
              </a:rPr>
              <a:t>Learn. Teach. Collaborate. Innovate.</a:t>
            </a:r>
            <a:endParaRPr/>
          </a:p>
        </p:txBody>
      </p:sp>
      <p:sp>
        <p:nvSpPr>
          <p:cNvPr id="81" name="Google Shape;81;p13"/>
          <p:cNvSpPr txBox="1"/>
          <p:nvPr/>
        </p:nvSpPr>
        <p:spPr>
          <a:xfrm>
            <a:off x="0" y="-47868"/>
            <a:ext cx="914400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accent5"/>
                </a:solidFill>
                <a:latin typeface="Arial"/>
                <a:ea typeface="Arial"/>
                <a:cs typeface="Arial"/>
                <a:sym typeface="Arial"/>
              </a:rPr>
              <a:t>AEFIS Academy Community Events</a:t>
            </a:r>
            <a:endParaRPr b="1" sz="1100">
              <a:solidFill>
                <a:srgbClr val="F89500"/>
              </a:solidFill>
              <a:latin typeface="Arial"/>
              <a:ea typeface="Arial"/>
              <a:cs typeface="Arial"/>
              <a:sym typeface="Arial"/>
            </a:endParaRPr>
          </a:p>
        </p:txBody>
      </p:sp>
      <p:pic>
        <p:nvPicPr>
          <p:cNvPr id="82" name="Google Shape;82;p13"/>
          <p:cNvPicPr preferRelativeResize="0"/>
          <p:nvPr/>
        </p:nvPicPr>
        <p:blipFill>
          <a:blip r:embed="rId10">
            <a:alphaModFix/>
          </a:blip>
          <a:stretch>
            <a:fillRect/>
          </a:stretch>
        </p:blipFill>
        <p:spPr>
          <a:xfrm>
            <a:off x="815726" y="3463775"/>
            <a:ext cx="1606699" cy="903425"/>
          </a:xfrm>
          <a:prstGeom prst="rect">
            <a:avLst/>
          </a:prstGeom>
          <a:noFill/>
          <a:ln>
            <a:noFill/>
          </a:ln>
        </p:spPr>
      </p:pic>
      <p:pic>
        <p:nvPicPr>
          <p:cNvPr id="83" name="Google Shape;83;p13"/>
          <p:cNvPicPr preferRelativeResize="0"/>
          <p:nvPr/>
        </p:nvPicPr>
        <p:blipFill>
          <a:blip r:embed="rId11">
            <a:alphaModFix/>
          </a:blip>
          <a:stretch>
            <a:fillRect/>
          </a:stretch>
        </p:blipFill>
        <p:spPr>
          <a:xfrm>
            <a:off x="2770063" y="3736111"/>
            <a:ext cx="1606698" cy="3587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4"/>
          <p:cNvSpPr txBox="1"/>
          <p:nvPr>
            <p:ph idx="1" type="body"/>
          </p:nvPr>
        </p:nvSpPr>
        <p:spPr>
          <a:xfrm>
            <a:off x="594015" y="1645446"/>
            <a:ext cx="7983253" cy="2881313"/>
          </a:xfrm>
          <a:prstGeom prst="rect">
            <a:avLst/>
          </a:prstGeom>
          <a:noFill/>
          <a:ln>
            <a:noFill/>
          </a:ln>
        </p:spPr>
        <p:txBody>
          <a:bodyPr anchorCtr="0" anchor="t" bIns="45700" lIns="0" spcFirstLastPara="1" rIns="0" wrap="square" tIns="0">
            <a:noAutofit/>
          </a:bodyPr>
          <a:lstStyle/>
          <a:p>
            <a:pPr indent="-317500" lvl="0" marL="457200" rtl="0" algn="l">
              <a:lnSpc>
                <a:spcPct val="157142"/>
              </a:lnSpc>
              <a:spcBef>
                <a:spcPts val="0"/>
              </a:spcBef>
              <a:spcAft>
                <a:spcPts val="0"/>
              </a:spcAft>
              <a:buSzPts val="1400"/>
              <a:buChar char="●"/>
            </a:pPr>
            <a:r>
              <a:rPr lang="en-US"/>
              <a:t>Identify methods to empower your stakeholders to lead beyond their title at your institution</a:t>
            </a:r>
            <a:endParaRPr/>
          </a:p>
          <a:p>
            <a:pPr indent="-317500" lvl="0" marL="457200" rtl="0" algn="l">
              <a:lnSpc>
                <a:spcPct val="157142"/>
              </a:lnSpc>
              <a:spcBef>
                <a:spcPts val="0"/>
              </a:spcBef>
              <a:spcAft>
                <a:spcPts val="0"/>
              </a:spcAft>
              <a:buSzPts val="1400"/>
              <a:buChar char="●"/>
            </a:pPr>
            <a:r>
              <a:rPr lang="en-US"/>
              <a:t>Design an institutional change strategy that is responsive to the current culture and serves as a catalyst for the future</a:t>
            </a:r>
            <a:endParaRPr/>
          </a:p>
          <a:p>
            <a:pPr indent="-317500" lvl="0" marL="457200" rtl="0" algn="l">
              <a:lnSpc>
                <a:spcPct val="157142"/>
              </a:lnSpc>
              <a:spcBef>
                <a:spcPts val="0"/>
              </a:spcBef>
              <a:spcAft>
                <a:spcPts val="0"/>
              </a:spcAft>
              <a:buSzPts val="1400"/>
              <a:buChar char="●"/>
            </a:pPr>
            <a:r>
              <a:rPr lang="en-US"/>
              <a:t>Determine the scope of need for resources and training for your guiding coalition to be successful</a:t>
            </a:r>
            <a:endParaRPr/>
          </a:p>
          <a:p>
            <a:pPr indent="0" lvl="0" marL="0" rtl="0" algn="l">
              <a:lnSpc>
                <a:spcPct val="157142"/>
              </a:lnSpc>
              <a:spcBef>
                <a:spcPts val="0"/>
              </a:spcBef>
              <a:spcAft>
                <a:spcPts val="0"/>
              </a:spcAft>
              <a:buClr>
                <a:srgbClr val="3E3E3E"/>
              </a:buClr>
              <a:buSzPts val="1400"/>
              <a:buNone/>
            </a:pPr>
            <a:r>
              <a:t/>
            </a:r>
            <a:endParaRPr/>
          </a:p>
        </p:txBody>
      </p:sp>
      <p:sp>
        <p:nvSpPr>
          <p:cNvPr id="90" name="Google Shape;90;p14"/>
          <p:cNvSpPr txBox="1"/>
          <p:nvPr>
            <p:ph type="title"/>
          </p:nvPr>
        </p:nvSpPr>
        <p:spPr>
          <a:xfrm>
            <a:off x="573274" y="216568"/>
            <a:ext cx="6527539" cy="565484"/>
          </a:xfrm>
          <a:prstGeom prst="rect">
            <a:avLst/>
          </a:prstGeom>
          <a:noFill/>
          <a:ln>
            <a:noFill/>
          </a:ln>
        </p:spPr>
        <p:txBody>
          <a:bodyPr anchorCtr="0" anchor="ctr" bIns="45700" lIns="0" spcFirstLastPara="1" rIns="91425" wrap="square" tIns="0">
            <a:normAutofit/>
          </a:bodyPr>
          <a:lstStyle/>
          <a:p>
            <a:pPr indent="0" lvl="0" marL="0" rtl="0" algn="l">
              <a:spcBef>
                <a:spcPts val="0"/>
              </a:spcBef>
              <a:spcAft>
                <a:spcPts val="0"/>
              </a:spcAft>
              <a:buClr>
                <a:srgbClr val="005C84"/>
              </a:buClr>
              <a:buSzPts val="2000"/>
              <a:buFont typeface="Arial"/>
              <a:buNone/>
            </a:pPr>
            <a:r>
              <a:rPr b="1" lang="en-US"/>
              <a:t>Outcomes</a:t>
            </a:r>
            <a:endParaRPr b="1"/>
          </a:p>
        </p:txBody>
      </p:sp>
      <p:sp>
        <p:nvSpPr>
          <p:cNvPr id="91" name="Google Shape;91;p14"/>
          <p:cNvSpPr txBox="1"/>
          <p:nvPr>
            <p:ph idx="4294967295" type="sldNum"/>
          </p:nvPr>
        </p:nvSpPr>
        <p:spPr>
          <a:xfrm>
            <a:off x="0" y="4670425"/>
            <a:ext cx="341313" cy="27463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F497D"/>
              </a:buClr>
              <a:buSzPts val="1000"/>
              <a:buFont typeface="Arial"/>
              <a:buNone/>
            </a:pPr>
            <a:fld id="{00000000-1234-1234-1234-123412341234}" type="slidenum">
              <a:rPr b="1" i="0" lang="en-US" sz="1000" u="none" cap="none" strike="noStrike">
                <a:solidFill>
                  <a:srgbClr val="1F497D"/>
                </a:solidFill>
                <a:latin typeface="Arial"/>
                <a:ea typeface="Arial"/>
                <a:cs typeface="Arial"/>
                <a:sym typeface="Arial"/>
              </a:rPr>
              <a:t>‹#›</a:t>
            </a:fld>
            <a:endParaRPr b="1" i="0" sz="1000" u="none" cap="none" strike="noStrike">
              <a:solidFill>
                <a:srgbClr val="1F497D"/>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5"/>
          <p:cNvSpPr txBox="1"/>
          <p:nvPr>
            <p:ph idx="1" type="body"/>
          </p:nvPr>
        </p:nvSpPr>
        <p:spPr>
          <a:xfrm>
            <a:off x="397800" y="1959539"/>
            <a:ext cx="8348400" cy="996525"/>
          </a:xfrm>
          <a:prstGeom prst="rect">
            <a:avLst/>
          </a:prstGeom>
        </p:spPr>
        <p:txBody>
          <a:bodyPr anchorCtr="0" anchor="t" bIns="68575" lIns="68575" spcFirstLastPara="1" rIns="68575" wrap="square" tIns="68575">
            <a:noAutofit/>
          </a:bodyPr>
          <a:lstStyle/>
          <a:p>
            <a:pPr indent="0" lvl="0" marL="342900" rtl="0" algn="ctr">
              <a:lnSpc>
                <a:spcPct val="115000"/>
              </a:lnSpc>
              <a:spcBef>
                <a:spcPts val="0"/>
              </a:spcBef>
              <a:spcAft>
                <a:spcPts val="0"/>
              </a:spcAft>
              <a:buNone/>
            </a:pPr>
            <a:r>
              <a:rPr b="1" lang="en-US" sz="3200"/>
              <a:t>What is Institutional Effectiveness 2.0?</a:t>
            </a:r>
            <a:endParaRPr b="1" sz="3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6"/>
          <p:cNvSpPr txBox="1"/>
          <p:nvPr>
            <p:ph type="title"/>
          </p:nvPr>
        </p:nvSpPr>
        <p:spPr>
          <a:xfrm>
            <a:off x="449180" y="216568"/>
            <a:ext cx="8694900" cy="565500"/>
          </a:xfrm>
          <a:prstGeom prst="rect">
            <a:avLst/>
          </a:prstGeom>
          <a:noFill/>
          <a:ln>
            <a:noFill/>
          </a:ln>
        </p:spPr>
        <p:txBody>
          <a:bodyPr anchorCtr="0" anchor="ctr" bIns="45700" lIns="0" spcFirstLastPara="1" rIns="91425" wrap="square" tIns="0">
            <a:normAutofit/>
          </a:bodyPr>
          <a:lstStyle/>
          <a:p>
            <a:pPr indent="0" lvl="0" marL="0" rtl="0" algn="l">
              <a:lnSpc>
                <a:spcPct val="90000"/>
              </a:lnSpc>
              <a:spcBef>
                <a:spcPts val="0"/>
              </a:spcBef>
              <a:spcAft>
                <a:spcPts val="0"/>
              </a:spcAft>
              <a:buSzPts val="2667"/>
              <a:buNone/>
            </a:pPr>
            <a:r>
              <a:rPr b="1" lang="en-US"/>
              <a:t>Who We Are</a:t>
            </a:r>
            <a:endParaRPr b="1"/>
          </a:p>
        </p:txBody>
      </p:sp>
      <p:sp>
        <p:nvSpPr>
          <p:cNvPr id="104" name="Google Shape;104;p16"/>
          <p:cNvSpPr txBox="1"/>
          <p:nvPr>
            <p:ph idx="12" type="sldNum"/>
          </p:nvPr>
        </p:nvSpPr>
        <p:spPr>
          <a:xfrm>
            <a:off x="449180" y="4671052"/>
            <a:ext cx="341700" cy="274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1000"/>
              <a:buFont typeface="Arial"/>
              <a:buNone/>
            </a:pPr>
            <a:fld id="{00000000-1234-1234-1234-123412341234}" type="slidenum">
              <a:rPr lang="en-US"/>
              <a:t>‹#›</a:t>
            </a:fld>
            <a:endParaRPr/>
          </a:p>
        </p:txBody>
      </p:sp>
      <p:sp>
        <p:nvSpPr>
          <p:cNvPr id="105" name="Google Shape;105;p16"/>
          <p:cNvSpPr/>
          <p:nvPr/>
        </p:nvSpPr>
        <p:spPr>
          <a:xfrm>
            <a:off x="84775" y="656973"/>
            <a:ext cx="8958300" cy="2745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1" lang="en-US" sz="1300" u="none" cap="none" strike="noStrike">
                <a:solidFill>
                  <a:srgbClr val="2E2E2E"/>
                </a:solidFill>
                <a:latin typeface="Arial"/>
                <a:ea typeface="Arial"/>
                <a:cs typeface="Arial"/>
                <a:sym typeface="Arial"/>
              </a:rPr>
              <a:t>Together, we are supporting a comprehensive approach to Institutional Effectiveness</a:t>
            </a:r>
            <a:endParaRPr b="0" i="1" sz="1300" u="none" cap="none" strike="noStrike">
              <a:solidFill>
                <a:srgbClr val="2E2E2E"/>
              </a:solidFill>
              <a:latin typeface="Arial"/>
              <a:ea typeface="Arial"/>
              <a:cs typeface="Arial"/>
              <a:sym typeface="Arial"/>
            </a:endParaRPr>
          </a:p>
        </p:txBody>
      </p:sp>
      <p:pic>
        <p:nvPicPr>
          <p:cNvPr id="106" name="Google Shape;106;p16"/>
          <p:cNvPicPr preferRelativeResize="0"/>
          <p:nvPr/>
        </p:nvPicPr>
        <p:blipFill rotWithShape="1">
          <a:blip r:embed="rId3">
            <a:alphaModFix/>
          </a:blip>
          <a:srcRect b="2979" l="0" r="0" t="7551"/>
          <a:stretch/>
        </p:blipFill>
        <p:spPr>
          <a:xfrm>
            <a:off x="573274" y="1132077"/>
            <a:ext cx="8087927" cy="34747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7"/>
          <p:cNvSpPr txBox="1"/>
          <p:nvPr>
            <p:ph idx="1" type="body"/>
          </p:nvPr>
        </p:nvSpPr>
        <p:spPr>
          <a:xfrm>
            <a:off x="397800" y="1535867"/>
            <a:ext cx="8348400" cy="2504025"/>
          </a:xfrm>
          <a:prstGeom prst="rect">
            <a:avLst/>
          </a:prstGeom>
        </p:spPr>
        <p:txBody>
          <a:bodyPr anchorCtr="0" anchor="t" bIns="68575" lIns="68575" spcFirstLastPara="1" rIns="68575" wrap="square" tIns="68575">
            <a:noAutofit/>
          </a:bodyPr>
          <a:lstStyle/>
          <a:p>
            <a:pPr indent="0" lvl="0" marL="0" rtl="0" algn="ctr">
              <a:spcBef>
                <a:spcPts val="0"/>
              </a:spcBef>
              <a:spcAft>
                <a:spcPts val="0"/>
              </a:spcAft>
              <a:buNone/>
            </a:pPr>
            <a:r>
              <a:rPr b="1" lang="en-US" sz="3200"/>
              <a:t>What change leadership strategies have you employed to empower your coalition to lead beyond their title?</a:t>
            </a:r>
            <a:endParaRPr b="1" sz="3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8"/>
          <p:cNvSpPr txBox="1"/>
          <p:nvPr>
            <p:ph idx="1" type="body"/>
          </p:nvPr>
        </p:nvSpPr>
        <p:spPr>
          <a:xfrm>
            <a:off x="289406" y="1694099"/>
            <a:ext cx="8348400" cy="1242900"/>
          </a:xfrm>
          <a:prstGeom prst="rect">
            <a:avLst/>
          </a:prstGeom>
        </p:spPr>
        <p:txBody>
          <a:bodyPr anchorCtr="0" anchor="t" bIns="68575" lIns="68575" spcFirstLastPara="1" rIns="68575" wrap="square" tIns="68575">
            <a:noAutofit/>
          </a:bodyPr>
          <a:lstStyle/>
          <a:p>
            <a:pPr indent="0" lvl="0" marL="342900" rtl="0" algn="ctr">
              <a:spcBef>
                <a:spcPts val="0"/>
              </a:spcBef>
              <a:spcAft>
                <a:spcPts val="0"/>
              </a:spcAft>
              <a:buNone/>
            </a:pPr>
            <a:r>
              <a:rPr b="1" lang="en-US" sz="3200"/>
              <a:t>What barriers or challenges have you faced along the way?</a:t>
            </a:r>
            <a:endParaRPr b="1" sz="3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9"/>
          <p:cNvSpPr txBox="1"/>
          <p:nvPr>
            <p:ph idx="1" type="body"/>
          </p:nvPr>
        </p:nvSpPr>
        <p:spPr>
          <a:xfrm>
            <a:off x="397800" y="1584409"/>
            <a:ext cx="8348400" cy="1686150"/>
          </a:xfrm>
          <a:prstGeom prst="rect">
            <a:avLst/>
          </a:prstGeom>
        </p:spPr>
        <p:txBody>
          <a:bodyPr anchorCtr="0" anchor="t" bIns="68575" lIns="68575" spcFirstLastPara="1" rIns="68575" wrap="square" tIns="68575">
            <a:noAutofit/>
          </a:bodyPr>
          <a:lstStyle/>
          <a:p>
            <a:pPr indent="0" lvl="0" marL="0" rtl="0" algn="ctr">
              <a:lnSpc>
                <a:spcPct val="90000"/>
              </a:lnSpc>
              <a:spcBef>
                <a:spcPts val="0"/>
              </a:spcBef>
              <a:spcAft>
                <a:spcPts val="0"/>
              </a:spcAft>
              <a:buClr>
                <a:schemeClr val="dk1"/>
              </a:buClr>
              <a:buSzPts val="800"/>
              <a:buFont typeface="Arial"/>
              <a:buNone/>
            </a:pPr>
            <a:r>
              <a:rPr b="1" lang="en-US" sz="3200"/>
              <a:t>What professional learning resources have helped support your coalition to build confidence in assessment of teaching and learning?</a:t>
            </a:r>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0"/>
          <p:cNvSpPr txBox="1"/>
          <p:nvPr>
            <p:ph idx="1" type="body"/>
          </p:nvPr>
        </p:nvSpPr>
        <p:spPr>
          <a:xfrm>
            <a:off x="397800" y="1584409"/>
            <a:ext cx="8348400" cy="1686150"/>
          </a:xfrm>
          <a:prstGeom prst="rect">
            <a:avLst/>
          </a:prstGeom>
        </p:spPr>
        <p:txBody>
          <a:bodyPr anchorCtr="0" anchor="t" bIns="68575" lIns="68575" spcFirstLastPara="1" rIns="68575" wrap="square" tIns="68575">
            <a:noAutofit/>
          </a:bodyPr>
          <a:lstStyle/>
          <a:p>
            <a:pPr indent="0" lvl="0" marL="0" rtl="0" algn="ctr">
              <a:lnSpc>
                <a:spcPct val="90000"/>
              </a:lnSpc>
              <a:spcBef>
                <a:spcPts val="0"/>
              </a:spcBef>
              <a:spcAft>
                <a:spcPts val="0"/>
              </a:spcAft>
              <a:buClr>
                <a:schemeClr val="dk1"/>
              </a:buClr>
              <a:buSzPts val="800"/>
              <a:buFont typeface="Arial"/>
              <a:buNone/>
            </a:pPr>
            <a:r>
              <a:rPr b="1" lang="en-US" sz="3200"/>
              <a:t>How can leaders take what they learned today and begin IE 2.0 initiatives tomorrow?</a:t>
            </a:r>
            <a:endParaRPr sz="1100"/>
          </a:p>
        </p:txBody>
      </p:sp>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HelioCampus 1">
      <a:dk1>
        <a:srgbClr val="FFFFFF"/>
      </a:dk1>
      <a:lt1>
        <a:srgbClr val="FFFFFF"/>
      </a:lt1>
      <a:dk2>
        <a:srgbClr val="1F497D"/>
      </a:dk2>
      <a:lt2>
        <a:srgbClr val="EEECE1"/>
      </a:lt2>
      <a:accent1>
        <a:srgbClr val="F79500"/>
      </a:accent1>
      <a:accent2>
        <a:srgbClr val="FFD359"/>
      </a:accent2>
      <a:accent3>
        <a:srgbClr val="178FA0"/>
      </a:accent3>
      <a:accent4>
        <a:srgbClr val="005C84"/>
      </a:accent4>
      <a:accent5>
        <a:srgbClr val="3E3E3E"/>
      </a:accent5>
      <a:accent6>
        <a:srgbClr val="777777"/>
      </a:accent6>
      <a:hlink>
        <a:srgbClr val="A4A4A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